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sldIdLst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56" r:id="rId20"/>
    <p:sldId id="265" r:id="rId21"/>
    <p:sldId id="270" r:id="rId22"/>
    <p:sldId id="267" r:id="rId23"/>
    <p:sldId id="268" r:id="rId24"/>
    <p:sldId id="262" r:id="rId25"/>
    <p:sldId id="263" r:id="rId26"/>
    <p:sldId id="260" r:id="rId27"/>
    <p:sldId id="257" r:id="rId28"/>
    <p:sldId id="264" r:id="rId29"/>
    <p:sldId id="258" r:id="rId30"/>
    <p:sldId id="269" r:id="rId31"/>
    <p:sldId id="266" r:id="rId32"/>
    <p:sldId id="271" r:id="rId33"/>
    <p:sldId id="272" r:id="rId34"/>
    <p:sldId id="273" r:id="rId35"/>
    <p:sldId id="259" r:id="rId36"/>
    <p:sldId id="274" r:id="rId37"/>
    <p:sldId id="275" r:id="rId38"/>
    <p:sldId id="276" r:id="rId39"/>
    <p:sldId id="26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646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9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5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6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63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0041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93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23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7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15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57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6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42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05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2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5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03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41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7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89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7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24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02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50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02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19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54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97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04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45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07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5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6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52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6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5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58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28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52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D2D340-8285-422F-9909-7A79C41F61F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B4964F-3499-4E1C-AE71-28EDA9B0D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67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15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14E27-2110-4CF0-8F8A-04214A69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9CE63-DDA8-4DCB-B109-8B13329A9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270" y="1122363"/>
            <a:ext cx="11135690" cy="3204134"/>
          </a:xfrm>
        </p:spPr>
        <p:txBody>
          <a:bodyPr anchor="b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    Science Projects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                2019-2020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C67C9-BA6C-4CD0-B857-29EB97A28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2691" y="4872922"/>
            <a:ext cx="4889269" cy="120814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Second Grade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2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F557-71E6-403B-B57A-FEC6772F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0" y="4745083"/>
            <a:ext cx="2476718" cy="117957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Jailyne</a:t>
            </a:r>
            <a:r>
              <a:rPr lang="en-US" dirty="0"/>
              <a:t> Hidalgo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397C41-1E50-451B-B665-58BF34678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2268964" y="261257"/>
            <a:ext cx="9724235" cy="6335486"/>
          </a:xfrm>
        </p:spPr>
      </p:pic>
    </p:spTree>
    <p:extLst>
      <p:ext uri="{BB962C8B-B14F-4D97-AF65-F5344CB8AC3E}">
        <p14:creationId xmlns:p14="http://schemas.microsoft.com/office/powerpoint/2010/main" val="908650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FFFD-DF21-4D63-A49A-67BE2475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28" y="3863340"/>
            <a:ext cx="2373085" cy="2080260"/>
          </a:xfrm>
        </p:spPr>
        <p:txBody>
          <a:bodyPr>
            <a:normAutofit fontScale="90000"/>
          </a:bodyPr>
          <a:lstStyle/>
          <a:p>
            <a:r>
              <a:rPr lang="en-US" dirty="0"/>
              <a:t>Julie Leon Navarrete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981F79-EB00-4500-9A62-AB1D4A7B4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8" y="247280"/>
            <a:ext cx="8814293" cy="6610720"/>
          </a:xfrm>
        </p:spPr>
      </p:pic>
    </p:spTree>
    <p:extLst>
      <p:ext uri="{BB962C8B-B14F-4D97-AF65-F5344CB8AC3E}">
        <p14:creationId xmlns:p14="http://schemas.microsoft.com/office/powerpoint/2010/main" val="1611439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5EFFBF-15D4-4897-8A13-21A22E9BA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1" y="226002"/>
            <a:ext cx="5454636" cy="65718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BF6E8-97F4-4783-97C9-7361347DA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8"/>
          <a:stretch/>
        </p:blipFill>
        <p:spPr>
          <a:xfrm>
            <a:off x="7331529" y="60145"/>
            <a:ext cx="3857851" cy="67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78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3E43-23F8-47EC-98A2-F2E35E95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15640"/>
            <a:ext cx="2182803" cy="2341517"/>
          </a:xfrm>
        </p:spPr>
        <p:txBody>
          <a:bodyPr/>
          <a:lstStyle/>
          <a:p>
            <a:r>
              <a:rPr lang="en-US" dirty="0"/>
              <a:t>Ryan Ortega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639CA-36E7-437F-B22E-1913B020B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4" b="11575"/>
          <a:stretch/>
        </p:blipFill>
        <p:spPr>
          <a:xfrm rot="16200000">
            <a:off x="3492355" y="-653143"/>
            <a:ext cx="6012832" cy="8164285"/>
          </a:xfrm>
        </p:spPr>
      </p:pic>
    </p:spTree>
    <p:extLst>
      <p:ext uri="{BB962C8B-B14F-4D97-AF65-F5344CB8AC3E}">
        <p14:creationId xmlns:p14="http://schemas.microsoft.com/office/powerpoint/2010/main" val="3642467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6C25-2548-458F-AD13-F094F6DE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5329"/>
            <a:ext cx="2917589" cy="2325189"/>
          </a:xfrm>
        </p:spPr>
        <p:txBody>
          <a:bodyPr>
            <a:normAutofit/>
          </a:bodyPr>
          <a:lstStyle/>
          <a:p>
            <a:r>
              <a:rPr lang="en-US" sz="6000" dirty="0"/>
              <a:t>Evelyn Padron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BFE84-09DF-4DFE-9B3D-8E8F21386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19563"/>
          <a:stretch/>
        </p:blipFill>
        <p:spPr>
          <a:xfrm>
            <a:off x="2622787" y="414746"/>
            <a:ext cx="9417032" cy="6028508"/>
          </a:xfrm>
        </p:spPr>
      </p:pic>
    </p:spTree>
    <p:extLst>
      <p:ext uri="{BB962C8B-B14F-4D97-AF65-F5344CB8AC3E}">
        <p14:creationId xmlns:p14="http://schemas.microsoft.com/office/powerpoint/2010/main" val="4144470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467F4-A201-4DE0-8D3F-97CA4DA2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25" y="3193868"/>
            <a:ext cx="3396343" cy="2112917"/>
          </a:xfrm>
        </p:spPr>
        <p:txBody>
          <a:bodyPr>
            <a:noAutofit/>
          </a:bodyPr>
          <a:lstStyle/>
          <a:p>
            <a:r>
              <a:rPr lang="en-US" sz="6600" dirty="0" err="1"/>
              <a:t>Yonney</a:t>
            </a:r>
            <a:br>
              <a:rPr lang="en-US" sz="6600" dirty="0"/>
            </a:br>
            <a:r>
              <a:rPr lang="en-US" sz="6600" dirty="0"/>
              <a:t> Puerto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3E93C9-7BEB-4268-A8CA-F7388101D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5315" b="4237"/>
          <a:stretch/>
        </p:blipFill>
        <p:spPr>
          <a:xfrm rot="5400000">
            <a:off x="4699487" y="-1010071"/>
            <a:ext cx="6106885" cy="8878141"/>
          </a:xfrm>
        </p:spPr>
      </p:pic>
    </p:spTree>
    <p:extLst>
      <p:ext uri="{BB962C8B-B14F-4D97-AF65-F5344CB8AC3E}">
        <p14:creationId xmlns:p14="http://schemas.microsoft.com/office/powerpoint/2010/main" val="324185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05B0A2-485E-4EEC-9881-4BF449AD1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" r="7592" b="7177"/>
          <a:stretch/>
        </p:blipFill>
        <p:spPr>
          <a:xfrm>
            <a:off x="120665" y="20183"/>
            <a:ext cx="475798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423C0-903C-443C-B606-542BCC914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3454" r="12199" b="16184"/>
          <a:stretch/>
        </p:blipFill>
        <p:spPr>
          <a:xfrm rot="16200000">
            <a:off x="4951744" y="2494083"/>
            <a:ext cx="4110946" cy="4576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5CEA8-9A3C-431E-A513-19EE45F2EA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37" t="6587" r="10550" b="45079"/>
          <a:stretch/>
        </p:blipFill>
        <p:spPr>
          <a:xfrm rot="16200000">
            <a:off x="7345536" y="-104811"/>
            <a:ext cx="4455054" cy="49965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8449E6-6DEF-4739-A10D-F9D10CF8A026}"/>
              </a:ext>
            </a:extLst>
          </p:cNvPr>
          <p:cNvSpPr/>
          <p:nvPr/>
        </p:nvSpPr>
        <p:spPr>
          <a:xfrm>
            <a:off x="120666" y="4159323"/>
            <a:ext cx="414109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Matthew Rodriguez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63960"/>
      </p:ext>
    </p:extLst>
  </p:cSld>
  <p:clrMapOvr>
    <a:masterClrMapping/>
  </p:clrMapOvr>
  <p:transition spd="slow" advClick="0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06A36A-F391-438F-BD60-B2F7596D5C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Science Fair Projects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6E10CE-FC90-4C6B-864B-91128D0CF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079" y="3905860"/>
            <a:ext cx="6400800" cy="1947333"/>
          </a:xfrm>
        </p:spPr>
        <p:txBody>
          <a:bodyPr>
            <a:normAutofit/>
          </a:bodyPr>
          <a:lstStyle/>
          <a:p>
            <a:r>
              <a:rPr lang="en-US" sz="6000" dirty="0"/>
              <a:t>Third Grade 2019 - 2020</a:t>
            </a:r>
          </a:p>
        </p:txBody>
      </p:sp>
    </p:spTree>
    <p:extLst>
      <p:ext uri="{BB962C8B-B14F-4D97-AF65-F5344CB8AC3E}">
        <p14:creationId xmlns:p14="http://schemas.microsoft.com/office/powerpoint/2010/main" val="298974649"/>
      </p:ext>
    </p:extLst>
  </p:cSld>
  <p:clrMapOvr>
    <a:masterClrMapping/>
  </p:clrMapOvr>
  <p:transition spd="slow" advClick="0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CAAF-F666-43AB-B4E2-D966F5D2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3125787" cy="1498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Anabel Alfonso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F6F2B-B26D-475C-9160-932D3572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1111"/>
          <a:stretch/>
        </p:blipFill>
        <p:spPr>
          <a:xfrm>
            <a:off x="4117109" y="95250"/>
            <a:ext cx="5881831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2DA9F-96E9-4491-9139-AF37DFF72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306" y="3635212"/>
            <a:ext cx="3546824" cy="2781085"/>
          </a:xfrm>
        </p:spPr>
        <p:txBody>
          <a:bodyPr>
            <a:noAutofit/>
          </a:bodyPr>
          <a:lstStyle/>
          <a:p>
            <a:r>
              <a:rPr lang="en-US" sz="5400" dirty="0"/>
              <a:t>Ashley </a:t>
            </a:r>
            <a:r>
              <a:rPr lang="en-US" sz="5400" dirty="0" err="1"/>
              <a:t>Foubelo</a:t>
            </a:r>
            <a:endParaRPr lang="en-US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657D5-630E-4AAC-ABA7-C26ACB3DB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2592" r="4802" b="3729"/>
          <a:stretch/>
        </p:blipFill>
        <p:spPr>
          <a:xfrm>
            <a:off x="3626603" y="275861"/>
            <a:ext cx="8307091" cy="57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7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B375-6E38-4952-8600-73448461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17" y="3529584"/>
            <a:ext cx="3350555" cy="2399578"/>
          </a:xfrm>
        </p:spPr>
        <p:txBody>
          <a:bodyPr>
            <a:noAutofit/>
          </a:bodyPr>
          <a:lstStyle/>
          <a:p>
            <a:r>
              <a:rPr lang="en-US" sz="6000" dirty="0" err="1"/>
              <a:t>Brianm</a:t>
            </a:r>
            <a:r>
              <a:rPr lang="en-US" sz="6000" dirty="0"/>
              <a:t> </a:t>
            </a:r>
            <a:r>
              <a:rPr lang="en-US" sz="6000" dirty="0" err="1"/>
              <a:t>Ballester</a:t>
            </a:r>
            <a:endParaRPr lang="en-US" sz="6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C3DCB-C41F-4552-A7BC-BD591B3A6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/>
          <a:stretch/>
        </p:blipFill>
        <p:spPr>
          <a:xfrm>
            <a:off x="3606681" y="142504"/>
            <a:ext cx="8326402" cy="5910943"/>
          </a:xfrm>
        </p:spPr>
      </p:pic>
    </p:spTree>
    <p:extLst>
      <p:ext uri="{BB962C8B-B14F-4D97-AF65-F5344CB8AC3E}">
        <p14:creationId xmlns:p14="http://schemas.microsoft.com/office/powerpoint/2010/main" val="1910851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23B9-B118-46B9-ACFF-177869EE2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463" y="3981450"/>
            <a:ext cx="2506662" cy="14986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James Garcia Ruiz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C6F34-5301-4D3A-9ADF-3A17F657D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4" y="146049"/>
            <a:ext cx="4972051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61CC8-531E-4F45-A929-E5176383D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2781300"/>
            <a:ext cx="2992437" cy="3213100"/>
          </a:xfrm>
        </p:spPr>
        <p:txBody>
          <a:bodyPr>
            <a:normAutofit fontScale="47500" lnSpcReduction="20000"/>
          </a:bodyPr>
          <a:lstStyle/>
          <a:p>
            <a:r>
              <a:rPr lang="en-US" sz="1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Justin </a:t>
            </a:r>
          </a:p>
          <a:p>
            <a:r>
              <a:rPr lang="en-US" sz="1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Garcia </a:t>
            </a:r>
          </a:p>
          <a:p>
            <a:r>
              <a:rPr lang="en-US" sz="1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Ruiz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A5C55-3221-42A2-A523-7D649D39D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7" b="16049"/>
          <a:stretch/>
        </p:blipFill>
        <p:spPr>
          <a:xfrm>
            <a:off x="3552824" y="237668"/>
            <a:ext cx="6591301" cy="64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88947"/>
      </p:ext>
    </p:extLst>
  </p:cSld>
  <p:clrMapOvr>
    <a:masterClrMapping/>
  </p:clrMapOvr>
  <p:transition spd="slow" advClick="0" advTm="5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3C2C5-76D9-4B0D-9D93-EF878A0D9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5" y="5359400"/>
            <a:ext cx="8534400" cy="14986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Yessena</a:t>
            </a:r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Guerra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A59FE-1EFB-415B-8F76-051C1AE16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/>
          <a:stretch/>
        </p:blipFill>
        <p:spPr>
          <a:xfrm>
            <a:off x="2231038" y="257175"/>
            <a:ext cx="7589237" cy="48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2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DB5B-C54B-439C-BEC4-FE9DBD4C8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5" y="4156073"/>
            <a:ext cx="3409950" cy="215900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Jasmin Hidalgo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CFCD9-0DE0-4F13-A51E-EC00D3FA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204787"/>
            <a:ext cx="85915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1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43394-DF10-43FC-9CF7-C9FC7839A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188" y="714374"/>
            <a:ext cx="4430712" cy="1762125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/>
              <a:t>Angelo </a:t>
            </a:r>
            <a:r>
              <a:rPr lang="en-US" sz="6000" dirty="0" err="1"/>
              <a:t>Lazo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65978-1BF6-4A60-9EDA-9953834FE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3333" r="8230"/>
          <a:stretch/>
        </p:blipFill>
        <p:spPr>
          <a:xfrm>
            <a:off x="3921071" y="114300"/>
            <a:ext cx="786135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3679"/>
      </p:ext>
    </p:extLst>
  </p:cSld>
  <p:clrMapOvr>
    <a:masterClrMapping/>
  </p:clrMapOvr>
  <p:transition spd="slow" advClick="0" advTm="5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E19DF2-9F17-49D1-BBC4-DA65D59B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30" y="63047"/>
            <a:ext cx="6666938" cy="508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1B6DE-D278-42E4-9611-46EC490C3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2" y="1967135"/>
            <a:ext cx="4787318" cy="47651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1FA23B-F47F-43F8-A519-DE7E4144E2C1}"/>
              </a:ext>
            </a:extLst>
          </p:cNvPr>
          <p:cNvSpPr/>
          <p:nvPr/>
        </p:nvSpPr>
        <p:spPr>
          <a:xfrm>
            <a:off x="0" y="459027"/>
            <a:ext cx="5279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Catherine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Maiz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6278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0DA98-2411-43C3-8CA7-A2451D86B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953000"/>
            <a:ext cx="3678237" cy="1905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Damian Rodriguez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FCC6C-476D-4CEA-9085-A8CF30578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6608" b="3231"/>
          <a:stretch/>
        </p:blipFill>
        <p:spPr>
          <a:xfrm>
            <a:off x="3295649" y="146050"/>
            <a:ext cx="86582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26FC2-A48C-4D0F-9FA7-F473BA77D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85" y="326472"/>
            <a:ext cx="6094601" cy="915099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Eduardo Suarez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17E89-F41E-4569-8185-18C68D1CF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51" y="1093086"/>
            <a:ext cx="6961464" cy="5221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F6677-850A-496A-899C-CB7CEB867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9" y="1310429"/>
            <a:ext cx="3915824" cy="52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29308"/>
      </p:ext>
    </p:extLst>
  </p:cSld>
  <p:clrMapOvr>
    <a:masterClrMapping/>
  </p:clrMapOvr>
  <p:transition spd="slow" advClick="0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C6783-8AEA-4FFD-8E40-AE9145B6A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3" y="3743324"/>
            <a:ext cx="3221037" cy="183832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Gerard Valdez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2F6F7-FE66-4089-B684-593F77497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361" r="4687" b="-2361"/>
          <a:stretch/>
        </p:blipFill>
        <p:spPr>
          <a:xfrm>
            <a:off x="3438525" y="7620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2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213F2-4112-4F6E-8090-A8E5C4DF2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2449512" cy="1498600"/>
          </a:xfrm>
        </p:spPr>
        <p:txBody>
          <a:bodyPr>
            <a:normAutofit lnSpcReduction="10000"/>
          </a:bodyPr>
          <a:lstStyle/>
          <a:p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Austin</a:t>
            </a:r>
            <a:r>
              <a:rPr lang="en-US" dirty="0"/>
              <a:t> </a:t>
            </a: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Vega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5CDF0-4E8B-4E28-AEA1-3D253B851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/>
          <a:stretch/>
        </p:blipFill>
        <p:spPr>
          <a:xfrm>
            <a:off x="3590924" y="146050"/>
            <a:ext cx="646747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45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A84D-2957-48B4-9CE4-6E69A433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3315591"/>
            <a:ext cx="3737240" cy="2360814"/>
          </a:xfrm>
        </p:spPr>
        <p:txBody>
          <a:bodyPr>
            <a:noAutofit/>
          </a:bodyPr>
          <a:lstStyle/>
          <a:p>
            <a:r>
              <a:rPr lang="en-US" sz="6000" dirty="0"/>
              <a:t>Jonathan </a:t>
            </a:r>
            <a:br>
              <a:rPr lang="en-US" sz="6000" dirty="0"/>
            </a:br>
            <a:r>
              <a:rPr lang="en-US" sz="6000" dirty="0"/>
              <a:t>Benitez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4B1A0-0F1E-4645-9A41-6C94835D8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40" y="246766"/>
            <a:ext cx="7900578" cy="5925434"/>
          </a:xfrm>
        </p:spPr>
      </p:pic>
    </p:spTree>
    <p:extLst>
      <p:ext uri="{BB962C8B-B14F-4D97-AF65-F5344CB8AC3E}">
        <p14:creationId xmlns:p14="http://schemas.microsoft.com/office/powerpoint/2010/main" val="3336689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CEB4D1-AA3F-4A8F-8207-6E71EC12C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CA0A8-5DCD-491E-AC66-E76550BBC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07" b="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EF5DF-7130-469A-B87D-CE8DA4974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041" y="2860553"/>
            <a:ext cx="10516581" cy="1606163"/>
          </a:xfrm>
        </p:spPr>
        <p:txBody>
          <a:bodyPr>
            <a:noAutofit/>
          </a:bodyPr>
          <a:lstStyle/>
          <a:p>
            <a:r>
              <a:rPr lang="en-US" sz="8800" dirty="0"/>
              <a:t>Science Fair </a:t>
            </a:r>
            <a:br>
              <a:rPr lang="en-US" sz="8800" dirty="0"/>
            </a:br>
            <a:r>
              <a:rPr lang="en-US" sz="8800" dirty="0"/>
              <a:t>            </a:t>
            </a:r>
            <a:r>
              <a:rPr lang="en-US" sz="7200" dirty="0"/>
              <a:t>2019 - 2020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F98FA-BD6D-49D3-AF94-8ACEB40EB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575" y="5274611"/>
            <a:ext cx="4036165" cy="775494"/>
          </a:xfrm>
        </p:spPr>
        <p:txBody>
          <a:bodyPr>
            <a:normAutofit/>
          </a:bodyPr>
          <a:lstStyle/>
          <a:p>
            <a:r>
              <a:rPr lang="en-US" sz="3600" dirty="0"/>
              <a:t>Fourth Grade</a:t>
            </a:r>
          </a:p>
        </p:txBody>
      </p:sp>
    </p:spTree>
    <p:extLst>
      <p:ext uri="{BB962C8B-B14F-4D97-AF65-F5344CB8AC3E}">
        <p14:creationId xmlns:p14="http://schemas.microsoft.com/office/powerpoint/2010/main" val="468817950"/>
      </p:ext>
    </p:extLst>
  </p:cSld>
  <p:clrMapOvr>
    <a:masterClrMapping/>
  </p:clrMapOvr>
  <p:transition spd="med" advClick="0" advTm="5000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9FCA-ECA7-494A-A7F0-1CFE8351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99" y="3868346"/>
            <a:ext cx="4885706" cy="1325563"/>
          </a:xfrm>
        </p:spPr>
        <p:txBody>
          <a:bodyPr/>
          <a:lstStyle/>
          <a:p>
            <a:r>
              <a:rPr lang="en-US" dirty="0"/>
              <a:t>Danielle Alvarez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F1E29-855D-40B3-AB59-328B3A457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6851"/>
          <a:stretch/>
        </p:blipFill>
        <p:spPr>
          <a:xfrm rot="5400000">
            <a:off x="5881275" y="825273"/>
            <a:ext cx="6248573" cy="5328278"/>
          </a:xfrm>
        </p:spPr>
      </p:pic>
    </p:spTree>
    <p:extLst>
      <p:ext uri="{BB962C8B-B14F-4D97-AF65-F5344CB8AC3E}">
        <p14:creationId xmlns:p14="http://schemas.microsoft.com/office/powerpoint/2010/main" val="3787898815"/>
      </p:ext>
    </p:extLst>
  </p:cSld>
  <p:clrMapOvr>
    <a:masterClrMapping/>
  </p:clrMapOvr>
  <p:transition spd="slow" advClick="0" advTm="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5E4F-B180-43EC-AB55-5F7611DE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76" y="2766218"/>
            <a:ext cx="4410694" cy="1325563"/>
          </a:xfrm>
        </p:spPr>
        <p:txBody>
          <a:bodyPr/>
          <a:lstStyle/>
          <a:p>
            <a:r>
              <a:rPr lang="en-US" dirty="0"/>
              <a:t>Emma</a:t>
            </a:r>
            <a:br>
              <a:rPr lang="en-US" dirty="0"/>
            </a:br>
            <a:r>
              <a:rPr lang="en-US" dirty="0"/>
              <a:t> Becerra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CF95DF-CD65-429E-9B3B-C734DE3EB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r="5613" b="7687"/>
          <a:stretch/>
        </p:blipFill>
        <p:spPr>
          <a:xfrm>
            <a:off x="2834697" y="345408"/>
            <a:ext cx="9164870" cy="6167184"/>
          </a:xfrm>
        </p:spPr>
      </p:pic>
    </p:spTree>
    <p:extLst>
      <p:ext uri="{BB962C8B-B14F-4D97-AF65-F5344CB8AC3E}">
        <p14:creationId xmlns:p14="http://schemas.microsoft.com/office/powerpoint/2010/main" val="4104872204"/>
      </p:ext>
    </p:extLst>
  </p:cSld>
  <p:clrMapOvr>
    <a:masterClrMapping/>
  </p:clrMapOvr>
  <p:transition spd="slow" advClick="0" advTm="5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9FCA-ECA7-494A-A7F0-1CFE8351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78777" cy="1325563"/>
          </a:xfrm>
        </p:spPr>
        <p:txBody>
          <a:bodyPr/>
          <a:lstStyle/>
          <a:p>
            <a:r>
              <a:rPr lang="en-US" dirty="0"/>
              <a:t>Martin Chavez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56E25-5C25-4516-BA11-FC8C025E8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8"/>
          <a:stretch/>
        </p:blipFill>
        <p:spPr>
          <a:xfrm>
            <a:off x="8345709" y="1363958"/>
            <a:ext cx="3601452" cy="5308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BB441-D4D6-44F7-A900-29825AB3F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1" b="1627"/>
          <a:stretch/>
        </p:blipFill>
        <p:spPr>
          <a:xfrm rot="16200000">
            <a:off x="4202617" y="-916938"/>
            <a:ext cx="3786766" cy="5793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6A9CEB-2713-4F9A-B012-C9B3DC083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" y="3528579"/>
            <a:ext cx="4324304" cy="32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7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2337-2395-433B-A532-741CA94F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05" y="3722921"/>
            <a:ext cx="4573249" cy="2183203"/>
          </a:xfrm>
        </p:spPr>
        <p:txBody>
          <a:bodyPr>
            <a:noAutofit/>
          </a:bodyPr>
          <a:lstStyle/>
          <a:p>
            <a:r>
              <a:rPr lang="en-US" sz="6000" dirty="0"/>
              <a:t>Alexa </a:t>
            </a:r>
            <a:br>
              <a:rPr lang="en-US" sz="6000" dirty="0"/>
            </a:br>
            <a:r>
              <a:rPr lang="en-US" sz="6000" dirty="0"/>
              <a:t>Gonzalez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B4DDD-492D-4AF7-AD18-C162FDC0C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36"/>
            <a:ext cx="5018044" cy="6690727"/>
          </a:xfrm>
        </p:spPr>
      </p:pic>
    </p:spTree>
    <p:extLst>
      <p:ext uri="{BB962C8B-B14F-4D97-AF65-F5344CB8AC3E}">
        <p14:creationId xmlns:p14="http://schemas.microsoft.com/office/powerpoint/2010/main" val="2084207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78F93-2A50-421F-9B07-A8054CA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41" y="3885405"/>
            <a:ext cx="3213538" cy="1758650"/>
          </a:xfrm>
        </p:spPr>
        <p:txBody>
          <a:bodyPr>
            <a:normAutofit/>
          </a:bodyPr>
          <a:lstStyle/>
          <a:p>
            <a:r>
              <a:rPr lang="en-US" dirty="0"/>
              <a:t>Yaiza Hernandez</a:t>
            </a:r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6891B991-824A-4860-AA2E-B84F943395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4179" y="208967"/>
          <a:ext cx="8586752" cy="644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resentation" r:id="rId3" imgW="4762440" imgH="3571920" progId="PowerPoint.Show.12">
                  <p:embed/>
                </p:oleObj>
              </mc:Choice>
              <mc:Fallback>
                <p:oleObj name="Presentation" r:id="rId3" imgW="4762440" imgH="3571920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891B991-824A-4860-AA2E-B84F943395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4179" y="208967"/>
                        <a:ext cx="8586752" cy="6440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64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5000">
        <p:cut/>
      </p:transition>
    </mc:Choice>
    <mc:Fallback>
      <p:transition advClick="0" advTm="5000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8EF-E893-43AE-AB34-FC2CF345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9" y="3377009"/>
            <a:ext cx="3153104" cy="2598792"/>
          </a:xfrm>
        </p:spPr>
        <p:txBody>
          <a:bodyPr>
            <a:normAutofit/>
          </a:bodyPr>
          <a:lstStyle/>
          <a:p>
            <a:r>
              <a:rPr lang="en-US" sz="5400" dirty="0"/>
              <a:t>Melanie </a:t>
            </a:r>
            <a:br>
              <a:rPr lang="en-US" sz="5400" dirty="0"/>
            </a:br>
            <a:r>
              <a:rPr lang="en-US" sz="5400" dirty="0" err="1"/>
              <a:t>Paulino</a:t>
            </a:r>
            <a:endParaRPr lang="en-US" sz="5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BABF3C-F547-4C27-8976-A95E1C55F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36" y="288706"/>
            <a:ext cx="8374115" cy="6280587"/>
          </a:xfrm>
        </p:spPr>
      </p:pic>
    </p:spTree>
    <p:extLst>
      <p:ext uri="{BB962C8B-B14F-4D97-AF65-F5344CB8AC3E}">
        <p14:creationId xmlns:p14="http://schemas.microsoft.com/office/powerpoint/2010/main" val="9235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1073-0E93-4322-A199-38849038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81" y="2766218"/>
            <a:ext cx="3598889" cy="2585271"/>
          </a:xfrm>
        </p:spPr>
        <p:txBody>
          <a:bodyPr>
            <a:noAutofit/>
          </a:bodyPr>
          <a:lstStyle/>
          <a:p>
            <a:r>
              <a:rPr lang="en-US" sz="6600" dirty="0"/>
              <a:t>Suri </a:t>
            </a:r>
            <a:br>
              <a:rPr lang="en-US" sz="6600" dirty="0"/>
            </a:br>
            <a:r>
              <a:rPr lang="en-US" sz="6600" dirty="0"/>
              <a:t>Perez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83871-8763-42EE-AD78-A4CDA4C9C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/>
          <a:stretch/>
        </p:blipFill>
        <p:spPr>
          <a:xfrm>
            <a:off x="4646952" y="91711"/>
            <a:ext cx="7360720" cy="6444000"/>
          </a:xfrm>
        </p:spPr>
      </p:pic>
    </p:spTree>
    <p:extLst>
      <p:ext uri="{BB962C8B-B14F-4D97-AF65-F5344CB8AC3E}">
        <p14:creationId xmlns:p14="http://schemas.microsoft.com/office/powerpoint/2010/main" val="2089338380"/>
      </p:ext>
    </p:extLst>
  </p:cSld>
  <p:clrMapOvr>
    <a:masterClrMapping/>
  </p:clrMapOvr>
  <p:transition spd="med" advClick="0" advTm="5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3D6B6-D14F-4E06-B347-03C4EBBE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25" y="4010297"/>
            <a:ext cx="2378745" cy="1835332"/>
          </a:xfrm>
        </p:spPr>
        <p:txBody>
          <a:bodyPr>
            <a:normAutofit/>
          </a:bodyPr>
          <a:lstStyle/>
          <a:p>
            <a:r>
              <a:rPr lang="en-US" dirty="0"/>
              <a:t>Joseph Capo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AD2EBC-4E72-4094-87C7-9229BF272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" r="5351"/>
          <a:stretch/>
        </p:blipFill>
        <p:spPr bwMode="auto">
          <a:xfrm>
            <a:off x="2971801" y="261257"/>
            <a:ext cx="8376556" cy="648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88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4693-EF27-40AE-B6FC-BA94BD27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42" y="2650572"/>
            <a:ext cx="3777066" cy="2871454"/>
          </a:xfrm>
        </p:spPr>
        <p:txBody>
          <a:bodyPr>
            <a:normAutofit/>
          </a:bodyPr>
          <a:lstStyle/>
          <a:p>
            <a:r>
              <a:rPr lang="en-US" sz="6600" dirty="0"/>
              <a:t>Dario </a:t>
            </a:r>
            <a:br>
              <a:rPr lang="en-US" sz="6600" dirty="0"/>
            </a:br>
            <a:r>
              <a:rPr lang="en-US" sz="6600" dirty="0"/>
              <a:t>Del Toro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728526-0341-4D19-A63C-A8A6C054A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115" y="414152"/>
            <a:ext cx="8039594" cy="6029696"/>
          </a:xfrm>
        </p:spPr>
      </p:pic>
    </p:spTree>
    <p:extLst>
      <p:ext uri="{BB962C8B-B14F-4D97-AF65-F5344CB8AC3E}">
        <p14:creationId xmlns:p14="http://schemas.microsoft.com/office/powerpoint/2010/main" val="3571871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6A12E-0B95-4086-8E7E-9AC4AD36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39" y="5038997"/>
            <a:ext cx="2313432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Jonathan </a:t>
            </a:r>
            <a:br>
              <a:rPr lang="en-US" dirty="0"/>
            </a:br>
            <a:r>
              <a:rPr lang="en-US" dirty="0" err="1"/>
              <a:t>benitez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4AF2C-CB58-4CEA-A6C2-F2B6FCD27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61" y="344940"/>
            <a:ext cx="8224157" cy="6168119"/>
          </a:xfrm>
        </p:spPr>
      </p:pic>
    </p:spTree>
    <p:extLst>
      <p:ext uri="{BB962C8B-B14F-4D97-AF65-F5344CB8AC3E}">
        <p14:creationId xmlns:p14="http://schemas.microsoft.com/office/powerpoint/2010/main" val="1283093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78AE2-1B14-4F73-891A-C2C8C85E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28999"/>
            <a:ext cx="2084832" cy="2269671"/>
          </a:xfrm>
        </p:spPr>
        <p:txBody>
          <a:bodyPr>
            <a:noAutofit/>
          </a:bodyPr>
          <a:lstStyle/>
          <a:p>
            <a:r>
              <a:rPr lang="en-US" sz="6000" dirty="0"/>
              <a:t>Maya Diaz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976F8-B25F-44C5-9B28-8F0D79112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14699" y="168116"/>
            <a:ext cx="8637813" cy="6478361"/>
          </a:xfrm>
        </p:spPr>
      </p:pic>
    </p:spTree>
    <p:extLst>
      <p:ext uri="{BB962C8B-B14F-4D97-AF65-F5344CB8AC3E}">
        <p14:creationId xmlns:p14="http://schemas.microsoft.com/office/powerpoint/2010/main" val="238534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73740-53A9-40D3-84E4-3555BFC3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25" y="4761412"/>
            <a:ext cx="2444061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Angeline </a:t>
            </a:r>
            <a:r>
              <a:rPr lang="en-US" dirty="0" err="1"/>
              <a:t>Figuera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E5C0F-A657-4B4F-A728-422A7C158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r="5297"/>
          <a:stretch/>
        </p:blipFill>
        <p:spPr>
          <a:xfrm>
            <a:off x="2677886" y="474834"/>
            <a:ext cx="9151185" cy="5908332"/>
          </a:xfrm>
        </p:spPr>
      </p:pic>
    </p:spTree>
    <p:extLst>
      <p:ext uri="{BB962C8B-B14F-4D97-AF65-F5344CB8AC3E}">
        <p14:creationId xmlns:p14="http://schemas.microsoft.com/office/powerpoint/2010/main" val="2015860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6634-3911-4786-A392-0DDE1FBB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83" y="4992624"/>
            <a:ext cx="2901261" cy="117957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Kendry</a:t>
            </a:r>
            <a:r>
              <a:rPr lang="en-US" dirty="0"/>
              <a:t> Hernandez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BDC298-F654-4E3F-836B-E7ED7A404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8"/>
          <a:stretch/>
        </p:blipFill>
        <p:spPr>
          <a:xfrm>
            <a:off x="3559630" y="163285"/>
            <a:ext cx="8196942" cy="6531429"/>
          </a:xfrm>
        </p:spPr>
      </p:pic>
    </p:spTree>
    <p:extLst>
      <p:ext uri="{BB962C8B-B14F-4D97-AF65-F5344CB8AC3E}">
        <p14:creationId xmlns:p14="http://schemas.microsoft.com/office/powerpoint/2010/main" val="2797348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242E"/>
      </a:dk2>
      <a:lt2>
        <a:srgbClr val="E8E8E2"/>
      </a:lt2>
      <a:accent1>
        <a:srgbClr val="6E70EE"/>
      </a:accent1>
      <a:accent2>
        <a:srgbClr val="8D4EEB"/>
      </a:accent2>
      <a:accent3>
        <a:srgbClr val="D76EEE"/>
      </a:accent3>
      <a:accent4>
        <a:srgbClr val="EB4EC6"/>
      </a:accent4>
      <a:accent5>
        <a:srgbClr val="EE6E9B"/>
      </a:accent5>
      <a:accent6>
        <a:srgbClr val="EB584E"/>
      </a:accent6>
      <a:hlink>
        <a:srgbClr val="868551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412D24"/>
      </a:dk2>
      <a:lt2>
        <a:srgbClr val="E2E8E7"/>
      </a:lt2>
      <a:accent1>
        <a:srgbClr val="E7293C"/>
      </a:accent1>
      <a:accent2>
        <a:srgbClr val="D55317"/>
      </a:accent2>
      <a:accent3>
        <a:srgbClr val="C99D24"/>
      </a:accent3>
      <a:accent4>
        <a:srgbClr val="96AE13"/>
      </a:accent4>
      <a:accent5>
        <a:srgbClr val="62B821"/>
      </a:accent5>
      <a:accent6>
        <a:srgbClr val="17BE15"/>
      </a:accent6>
      <a:hlink>
        <a:srgbClr val="309288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345</TotalTime>
  <Words>105</Words>
  <Application>Microsoft Office PowerPoint</Application>
  <PresentationFormat>Widescreen</PresentationFormat>
  <Paragraphs>41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Avenir Next LT Pro</vt:lpstr>
      <vt:lpstr>Calibri</vt:lpstr>
      <vt:lpstr>Century Gothic</vt:lpstr>
      <vt:lpstr>Elephant</vt:lpstr>
      <vt:lpstr>Wingdings 3</vt:lpstr>
      <vt:lpstr>Slice</vt:lpstr>
      <vt:lpstr>BrushVTI</vt:lpstr>
      <vt:lpstr>AccentBoxVTI</vt:lpstr>
      <vt:lpstr>Presentation</vt:lpstr>
      <vt:lpstr>    Science Projects                         2019-2020</vt:lpstr>
      <vt:lpstr>Brianm Ballester</vt:lpstr>
      <vt:lpstr>Jonathan  Benitez</vt:lpstr>
      <vt:lpstr>Joseph Capo</vt:lpstr>
      <vt:lpstr>Dario  Del Toro</vt:lpstr>
      <vt:lpstr>Jonathan  benitez</vt:lpstr>
      <vt:lpstr>Maya Diaz</vt:lpstr>
      <vt:lpstr>Angeline Figuera</vt:lpstr>
      <vt:lpstr>Kendry Hernandez</vt:lpstr>
      <vt:lpstr>Jailyne Hidalgo</vt:lpstr>
      <vt:lpstr>Julie Leon Navarrete</vt:lpstr>
      <vt:lpstr>PowerPoint Presentation</vt:lpstr>
      <vt:lpstr>Ryan Ortega</vt:lpstr>
      <vt:lpstr>Evelyn Padron</vt:lpstr>
      <vt:lpstr>Yonney  Puerto</vt:lpstr>
      <vt:lpstr>PowerPoint Presentation</vt:lpstr>
      <vt:lpstr>Science Fair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Fair              2019 - 2020</vt:lpstr>
      <vt:lpstr>Danielle Alvarez</vt:lpstr>
      <vt:lpstr>Emma  Becerra</vt:lpstr>
      <vt:lpstr>Martin Chavez</vt:lpstr>
      <vt:lpstr>Alexa  Gonzalez</vt:lpstr>
      <vt:lpstr>Yaiza Hernandez</vt:lpstr>
      <vt:lpstr>Melanie  Paulino</vt:lpstr>
      <vt:lpstr>Suri  Perez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Fair Projects</dc:title>
  <dc:creator>User</dc:creator>
  <cp:lastModifiedBy>User</cp:lastModifiedBy>
  <cp:revision>13</cp:revision>
  <dcterms:created xsi:type="dcterms:W3CDTF">2020-04-22T20:44:51Z</dcterms:created>
  <dcterms:modified xsi:type="dcterms:W3CDTF">2020-05-12T00:19:36Z</dcterms:modified>
</cp:coreProperties>
</file>