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 id="2147483732" r:id="rId2"/>
    <p:sldMasterId id="2147483750" r:id="rId3"/>
    <p:sldMasterId id="2147483762" r:id="rId4"/>
  </p:sldMasterIdLst>
  <p:notesMasterIdLst>
    <p:notesMasterId r:id="rId95"/>
  </p:notesMasterIdLst>
  <p:sldIdLst>
    <p:sldId id="256" r:id="rId5"/>
    <p:sldId id="258" r:id="rId6"/>
    <p:sldId id="259" r:id="rId7"/>
    <p:sldId id="297" r:id="rId8"/>
    <p:sldId id="257" r:id="rId9"/>
    <p:sldId id="260" r:id="rId10"/>
    <p:sldId id="281" r:id="rId11"/>
    <p:sldId id="263" r:id="rId12"/>
    <p:sldId id="268" r:id="rId13"/>
    <p:sldId id="265" r:id="rId14"/>
    <p:sldId id="266" r:id="rId15"/>
    <p:sldId id="267" r:id="rId16"/>
    <p:sldId id="269" r:id="rId17"/>
    <p:sldId id="270" r:id="rId18"/>
    <p:sldId id="271" r:id="rId19"/>
    <p:sldId id="272" r:id="rId20"/>
    <p:sldId id="273" r:id="rId21"/>
    <p:sldId id="346" r:id="rId22"/>
    <p:sldId id="298" r:id="rId23"/>
    <p:sldId id="299" r:id="rId24"/>
    <p:sldId id="300" r:id="rId25"/>
    <p:sldId id="301" r:id="rId26"/>
    <p:sldId id="302" r:id="rId27"/>
    <p:sldId id="303" r:id="rId28"/>
    <p:sldId id="304" r:id="rId29"/>
    <p:sldId id="305" r:id="rId30"/>
    <p:sldId id="306" r:id="rId31"/>
    <p:sldId id="307" r:id="rId32"/>
    <p:sldId id="308" r:id="rId33"/>
    <p:sldId id="309" r:id="rId34"/>
    <p:sldId id="310" r:id="rId35"/>
    <p:sldId id="311" r:id="rId36"/>
    <p:sldId id="274" r:id="rId37"/>
    <p:sldId id="275" r:id="rId38"/>
    <p:sldId id="276" r:id="rId39"/>
    <p:sldId id="277" r:id="rId40"/>
    <p:sldId id="261" r:id="rId41"/>
    <p:sldId id="262" r:id="rId42"/>
    <p:sldId id="264" r:id="rId43"/>
    <p:sldId id="279" r:id="rId44"/>
    <p:sldId id="280" r:id="rId45"/>
    <p:sldId id="282" r:id="rId46"/>
    <p:sldId id="283" r:id="rId47"/>
    <p:sldId id="284" r:id="rId48"/>
    <p:sldId id="285" r:id="rId49"/>
    <p:sldId id="286" r:id="rId50"/>
    <p:sldId id="287" r:id="rId51"/>
    <p:sldId id="288" r:id="rId52"/>
    <p:sldId id="289" r:id="rId53"/>
    <p:sldId id="295" r:id="rId54"/>
    <p:sldId id="290" r:id="rId55"/>
    <p:sldId id="291" r:id="rId56"/>
    <p:sldId id="292" r:id="rId57"/>
    <p:sldId id="293" r:id="rId58"/>
    <p:sldId id="294" r:id="rId59"/>
    <p:sldId id="296" r:id="rId60"/>
    <p:sldId id="313" r:id="rId61"/>
    <p:sldId id="312" r:id="rId62"/>
    <p:sldId id="314" r:id="rId63"/>
    <p:sldId id="315" r:id="rId64"/>
    <p:sldId id="316" r:id="rId65"/>
    <p:sldId id="317" r:id="rId66"/>
    <p:sldId id="278"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4" r:id="rId91"/>
    <p:sldId id="341" r:id="rId92"/>
    <p:sldId id="342" r:id="rId93"/>
    <p:sldId id="343"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0" autoAdjust="0"/>
    <p:restoredTop sz="94660"/>
  </p:normalViewPr>
  <p:slideViewPr>
    <p:cSldViewPr snapToGrid="0">
      <p:cViewPr varScale="1">
        <p:scale>
          <a:sx n="101" d="100"/>
          <a:sy n="101" d="100"/>
        </p:scale>
        <p:origin x="1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9E366F-07F0-445B-8583-A222A0E2514C}" type="datetimeFigureOut">
              <a:rPr lang="en-US" smtClean="0"/>
              <a:t>5/11/2020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FBB08-82D2-4615-8C4D-FA574B6D4E4C}" type="slidenum">
              <a:rPr lang="en-US" smtClean="0"/>
              <a:t>‹#›</a:t>
            </a:fld>
            <a:endParaRPr lang="en-US"/>
          </a:p>
        </p:txBody>
      </p:sp>
    </p:spTree>
    <p:extLst>
      <p:ext uri="{BB962C8B-B14F-4D97-AF65-F5344CB8AC3E}">
        <p14:creationId xmlns:p14="http://schemas.microsoft.com/office/powerpoint/2010/main" val="3240749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1EE8E3-4DB5-4238-9986-73D3DD661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38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1EE8E3-4DB5-4238-9986-73D3DD661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787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1EE8E3-4DB5-4238-9986-73D3DD661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789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5/11/2020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29380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37838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5/11/2020</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22617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BC95B5-CE41-4C2E-9524-2518809BE4D7}" type="datetimeFigureOut">
              <a:rPr lang="en-US" smtClean="0"/>
              <a:t>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0327-A9BE-4370-B358-217217F69A12}" type="slidenum">
              <a:rPr lang="en-US" smtClean="0"/>
              <a:t>‹#›</a:t>
            </a:fld>
            <a:endParaRPr lang="en-US"/>
          </a:p>
        </p:txBody>
      </p:sp>
    </p:spTree>
    <p:extLst>
      <p:ext uri="{BB962C8B-B14F-4D97-AF65-F5344CB8AC3E}">
        <p14:creationId xmlns:p14="http://schemas.microsoft.com/office/powerpoint/2010/main" val="2565199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BC95B5-CE41-4C2E-9524-2518809BE4D7}" type="datetimeFigureOut">
              <a:rPr lang="en-US" smtClean="0"/>
              <a:t>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0327-A9BE-4370-B358-217217F69A12}" type="slidenum">
              <a:rPr lang="en-US" smtClean="0"/>
              <a:t>‹#›</a:t>
            </a:fld>
            <a:endParaRPr lang="en-US"/>
          </a:p>
        </p:txBody>
      </p:sp>
    </p:spTree>
    <p:extLst>
      <p:ext uri="{BB962C8B-B14F-4D97-AF65-F5344CB8AC3E}">
        <p14:creationId xmlns:p14="http://schemas.microsoft.com/office/powerpoint/2010/main" val="4006863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BC95B5-CE41-4C2E-9524-2518809BE4D7}" type="datetimeFigureOut">
              <a:rPr lang="en-US" smtClean="0"/>
              <a:t>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0327-A9BE-4370-B358-217217F69A12}" type="slidenum">
              <a:rPr lang="en-US" smtClean="0"/>
              <a:t>‹#›</a:t>
            </a:fld>
            <a:endParaRPr lang="en-US"/>
          </a:p>
        </p:txBody>
      </p:sp>
    </p:spTree>
    <p:extLst>
      <p:ext uri="{BB962C8B-B14F-4D97-AF65-F5344CB8AC3E}">
        <p14:creationId xmlns:p14="http://schemas.microsoft.com/office/powerpoint/2010/main" val="604250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BC95B5-CE41-4C2E-9524-2518809BE4D7}" type="datetimeFigureOut">
              <a:rPr lang="en-US" smtClean="0"/>
              <a:t>5/11/2020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70327-A9BE-4370-B358-217217F69A12}" type="slidenum">
              <a:rPr lang="en-US" smtClean="0"/>
              <a:t>‹#›</a:t>
            </a:fld>
            <a:endParaRPr lang="en-US"/>
          </a:p>
        </p:txBody>
      </p:sp>
    </p:spTree>
    <p:extLst>
      <p:ext uri="{BB962C8B-B14F-4D97-AF65-F5344CB8AC3E}">
        <p14:creationId xmlns:p14="http://schemas.microsoft.com/office/powerpoint/2010/main" val="1054126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BC95B5-CE41-4C2E-9524-2518809BE4D7}" type="datetimeFigureOut">
              <a:rPr lang="en-US" smtClean="0"/>
              <a:t>5/11/2020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E70327-A9BE-4370-B358-217217F69A12}" type="slidenum">
              <a:rPr lang="en-US" smtClean="0"/>
              <a:t>‹#›</a:t>
            </a:fld>
            <a:endParaRPr lang="en-US"/>
          </a:p>
        </p:txBody>
      </p:sp>
    </p:spTree>
    <p:extLst>
      <p:ext uri="{BB962C8B-B14F-4D97-AF65-F5344CB8AC3E}">
        <p14:creationId xmlns:p14="http://schemas.microsoft.com/office/powerpoint/2010/main" val="752729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BC95B5-CE41-4C2E-9524-2518809BE4D7}" type="datetimeFigureOut">
              <a:rPr lang="en-US" smtClean="0"/>
              <a:t>5/11/2020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E70327-A9BE-4370-B358-217217F69A12}" type="slidenum">
              <a:rPr lang="en-US" smtClean="0"/>
              <a:t>‹#›</a:t>
            </a:fld>
            <a:endParaRPr lang="en-US"/>
          </a:p>
        </p:txBody>
      </p:sp>
    </p:spTree>
    <p:extLst>
      <p:ext uri="{BB962C8B-B14F-4D97-AF65-F5344CB8AC3E}">
        <p14:creationId xmlns:p14="http://schemas.microsoft.com/office/powerpoint/2010/main" val="3645551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BC95B5-CE41-4C2E-9524-2518809BE4D7}" type="datetimeFigureOut">
              <a:rPr lang="en-US" smtClean="0"/>
              <a:t>5/11/2020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E70327-A9BE-4370-B358-217217F69A12}" type="slidenum">
              <a:rPr lang="en-US" smtClean="0"/>
              <a:t>‹#›</a:t>
            </a:fld>
            <a:endParaRPr lang="en-US"/>
          </a:p>
        </p:txBody>
      </p:sp>
    </p:spTree>
    <p:extLst>
      <p:ext uri="{BB962C8B-B14F-4D97-AF65-F5344CB8AC3E}">
        <p14:creationId xmlns:p14="http://schemas.microsoft.com/office/powerpoint/2010/main" val="429266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BC95B5-CE41-4C2E-9524-2518809BE4D7}" type="datetimeFigureOut">
              <a:rPr lang="en-US" smtClean="0"/>
              <a:t>5/11/2020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70327-A9BE-4370-B358-217217F69A12}" type="slidenum">
              <a:rPr lang="en-US" smtClean="0"/>
              <a:t>‹#›</a:t>
            </a:fld>
            <a:endParaRPr lang="en-US"/>
          </a:p>
        </p:txBody>
      </p:sp>
    </p:spTree>
    <p:extLst>
      <p:ext uri="{BB962C8B-B14F-4D97-AF65-F5344CB8AC3E}">
        <p14:creationId xmlns:p14="http://schemas.microsoft.com/office/powerpoint/2010/main" val="3842199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5/11/2020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78119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BC95B5-CE41-4C2E-9524-2518809BE4D7}" type="datetimeFigureOut">
              <a:rPr lang="en-US" smtClean="0"/>
              <a:t>5/11/2020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70327-A9BE-4370-B358-217217F69A12}" type="slidenum">
              <a:rPr lang="en-US" smtClean="0"/>
              <a:t>‹#›</a:t>
            </a:fld>
            <a:endParaRPr lang="en-US"/>
          </a:p>
        </p:txBody>
      </p:sp>
    </p:spTree>
    <p:extLst>
      <p:ext uri="{BB962C8B-B14F-4D97-AF65-F5344CB8AC3E}">
        <p14:creationId xmlns:p14="http://schemas.microsoft.com/office/powerpoint/2010/main" val="713291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BC95B5-CE41-4C2E-9524-2518809BE4D7}" type="datetimeFigureOut">
              <a:rPr lang="en-US" smtClean="0"/>
              <a:t>5/11/2020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70327-A9BE-4370-B358-217217F69A12}" type="slidenum">
              <a:rPr lang="en-US" smtClean="0"/>
              <a:t>‹#›</a:t>
            </a:fld>
            <a:endParaRPr lang="en-US"/>
          </a:p>
        </p:txBody>
      </p:sp>
    </p:spTree>
    <p:extLst>
      <p:ext uri="{BB962C8B-B14F-4D97-AF65-F5344CB8AC3E}">
        <p14:creationId xmlns:p14="http://schemas.microsoft.com/office/powerpoint/2010/main" val="1970294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BC95B5-CE41-4C2E-9524-2518809BE4D7}" type="datetimeFigureOut">
              <a:rPr lang="en-US" smtClean="0"/>
              <a:t>5/11/2020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70327-A9BE-4370-B358-217217F69A12}" type="slidenum">
              <a:rPr lang="en-US" smtClean="0"/>
              <a:t>‹#›</a:t>
            </a:fld>
            <a:endParaRPr lang="en-US"/>
          </a:p>
        </p:txBody>
      </p:sp>
    </p:spTree>
    <p:extLst>
      <p:ext uri="{BB962C8B-B14F-4D97-AF65-F5344CB8AC3E}">
        <p14:creationId xmlns:p14="http://schemas.microsoft.com/office/powerpoint/2010/main" val="3586564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BC95B5-CE41-4C2E-9524-2518809BE4D7}" type="datetimeFigureOut">
              <a:rPr lang="en-US" smtClean="0"/>
              <a:t>5/11/2020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70327-A9BE-4370-B358-217217F69A12}"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9419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BC95B5-CE41-4C2E-9524-2518809BE4D7}" type="datetimeFigureOut">
              <a:rPr lang="en-US" smtClean="0"/>
              <a:t>5/11/2020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70327-A9BE-4370-B358-217217F69A12}" type="slidenum">
              <a:rPr lang="en-US" smtClean="0"/>
              <a:t>‹#›</a:t>
            </a:fld>
            <a:endParaRPr lang="en-US"/>
          </a:p>
        </p:txBody>
      </p:sp>
    </p:spTree>
    <p:extLst>
      <p:ext uri="{BB962C8B-B14F-4D97-AF65-F5344CB8AC3E}">
        <p14:creationId xmlns:p14="http://schemas.microsoft.com/office/powerpoint/2010/main" val="534563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BBC95B5-CE41-4C2E-9524-2518809BE4D7}" type="datetimeFigureOut">
              <a:rPr lang="en-US" smtClean="0"/>
              <a:t>5/11/2020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E70327-A9BE-4370-B358-217217F69A12}" type="slidenum">
              <a:rPr lang="en-US" smtClean="0"/>
              <a:t>‹#›</a:t>
            </a:fld>
            <a:endParaRPr lang="en-US"/>
          </a:p>
        </p:txBody>
      </p:sp>
    </p:spTree>
    <p:extLst>
      <p:ext uri="{BB962C8B-B14F-4D97-AF65-F5344CB8AC3E}">
        <p14:creationId xmlns:p14="http://schemas.microsoft.com/office/powerpoint/2010/main" val="1243168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BBC95B5-CE41-4C2E-9524-2518809BE4D7}" type="datetimeFigureOut">
              <a:rPr lang="en-US" smtClean="0"/>
              <a:t>5/11/2020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E70327-A9BE-4370-B358-217217F69A12}" type="slidenum">
              <a:rPr lang="en-US" smtClean="0"/>
              <a:t>‹#›</a:t>
            </a:fld>
            <a:endParaRPr lang="en-US"/>
          </a:p>
        </p:txBody>
      </p:sp>
    </p:spTree>
    <p:extLst>
      <p:ext uri="{BB962C8B-B14F-4D97-AF65-F5344CB8AC3E}">
        <p14:creationId xmlns:p14="http://schemas.microsoft.com/office/powerpoint/2010/main" val="2506404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BC95B5-CE41-4C2E-9524-2518809BE4D7}" type="datetimeFigureOut">
              <a:rPr lang="en-US" smtClean="0"/>
              <a:t>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0327-A9BE-4370-B358-217217F69A12}" type="slidenum">
              <a:rPr lang="en-US" smtClean="0"/>
              <a:t>‹#›</a:t>
            </a:fld>
            <a:endParaRPr lang="en-US"/>
          </a:p>
        </p:txBody>
      </p:sp>
    </p:spTree>
    <p:extLst>
      <p:ext uri="{BB962C8B-B14F-4D97-AF65-F5344CB8AC3E}">
        <p14:creationId xmlns:p14="http://schemas.microsoft.com/office/powerpoint/2010/main" val="2944642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BC95B5-CE41-4C2E-9524-2518809BE4D7}" type="datetimeFigureOut">
              <a:rPr lang="en-US" smtClean="0"/>
              <a:t>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0327-A9BE-4370-B358-217217F69A12}" type="slidenum">
              <a:rPr lang="en-US" smtClean="0"/>
              <a:t>‹#›</a:t>
            </a:fld>
            <a:endParaRPr lang="en-US"/>
          </a:p>
        </p:txBody>
      </p:sp>
    </p:spTree>
    <p:extLst>
      <p:ext uri="{BB962C8B-B14F-4D97-AF65-F5344CB8AC3E}">
        <p14:creationId xmlns:p14="http://schemas.microsoft.com/office/powerpoint/2010/main" val="1506573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BB02557A-7053-4340-A874-8AB926A8EDA1}" type="datetimeFigureOut">
              <a:rPr lang="en-US" dirty="0"/>
              <a:t>5/11/2020</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FAEF9944-A4F6-4C59-AEBD-678D6480B8EA}" type="slidenum">
              <a:rPr lang="en-US" dirty="0"/>
              <a:pPr/>
              <a:t>‹#›</a:t>
            </a:fld>
            <a:endParaRPr lang="en-US" dirty="0"/>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207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extLst>
    <p:ext uri="{DCECCB84-F9BA-43D5-87BE-67443E8EF086}">
      <p15:sldGuideLst xmlns:p15="http://schemas.microsoft.com/office/powerpoint/2012/main">
        <p15:guide id="1" orient="horz" pos="40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5/11/2020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27523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2479140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B02557A-7053-4340-A874-8AB926A8EDA1}" type="datetimeFigureOut">
              <a:rPr lang="en-US" dirty="0"/>
              <a:pPr/>
              <a:t>5/11/2020</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AEF9944-A4F6-4C59-AEBD-678D6480B8EA}" type="slidenum">
              <a:rPr lang="en-US" dirty="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54903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dirty="0"/>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2597571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dirty="0"/>
              <a:t>5/11/2020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240404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dirty="0"/>
              <a:t>5/11/2020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3308957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BB02557A-7053-4340-A874-8AB926A8EDA1}" type="datetimeFigureOut">
              <a:rPr lang="en-US" dirty="0"/>
              <a:t>5/11/2020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3090343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extLst>
    <p:ext uri="{DCECCB84-F9BA-43D5-87BE-67443E8EF086}">
      <p15:sldGuideLst xmlns:p15="http://schemas.microsoft.com/office/powerpoint/2012/main">
        <p15:guide id="1" pos="540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B02557A-7053-4340-A874-8AB926A8EDA1}" type="datetimeFigureOut">
              <a:rPr lang="en-US" dirty="0"/>
              <a:pPr/>
              <a:t>5/11/2020</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AEF9944-A4F6-4C59-AEBD-678D6480B8EA}" type="slidenum">
              <a:rPr lang="en-US" dirty="0"/>
              <a:pPr/>
              <a:t>‹#›</a:t>
            </a:fld>
            <a:endParaRPr lang="en-US" dirty="0"/>
          </a:p>
        </p:txBody>
      </p:sp>
    </p:spTree>
    <p:extLst>
      <p:ext uri="{BB962C8B-B14F-4D97-AF65-F5344CB8AC3E}">
        <p14:creationId xmlns:p14="http://schemas.microsoft.com/office/powerpoint/2010/main" val="3897647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extLst>
    <p:ext uri="{DCECCB84-F9BA-43D5-87BE-67443E8EF086}">
      <p15:sldGuideLst xmlns:p15="http://schemas.microsoft.com/office/powerpoint/2012/main">
        <p15:guide id="1" pos="540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B02557A-7053-4340-A874-8AB926A8EDA1}" type="datetimeFigureOut">
              <a:rPr lang="en-US" dirty="0"/>
              <a:pPr/>
              <a:t>5/11/2020</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AEF9944-A4F6-4C59-AEBD-678D6480B8EA}" type="slidenum">
              <a:rPr lang="en-US" dirty="0"/>
              <a:pPr/>
              <a:t>‹#›</a:t>
            </a:fld>
            <a:endParaRPr lang="en-US" dirty="0"/>
          </a:p>
        </p:txBody>
      </p:sp>
    </p:spTree>
    <p:extLst>
      <p:ext uri="{BB962C8B-B14F-4D97-AF65-F5344CB8AC3E}">
        <p14:creationId xmlns:p14="http://schemas.microsoft.com/office/powerpoint/2010/main" val="3092907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4205567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B02557A-7053-4340-A874-8AB926A8EDA1}" type="datetimeFigureOut">
              <a:rPr lang="en-US" dirty="0"/>
              <a:t>5/11/2020</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285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28898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5923F103-BC34-4FE4-A40E-EDDEECFDA5D0}" type="datetimeFigureOut">
              <a:rPr lang="en-US" smtClean="0"/>
              <a:pPr/>
              <a:t>5/11/2020</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a:t>
              </a:t>
            </a:r>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7986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5/11/2020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2243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5/11/2020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7156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5/11/2020</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7721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5/11/2020</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4830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5/11/2020</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141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5/11/2020</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9922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5/11/2020</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21409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5/11/2020</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17782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t>5/11/2020</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30975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5/11/2020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79248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t>5/11/2020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0393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smtClean="0"/>
              <a:t>5/11/2020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49292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t>5/11/2020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8644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t>5/11/2020</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3409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t>5/11/2020</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4411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5/11/2020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57242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5/11/2020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1094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5/11/2020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5110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5/11/2020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50071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5/11/2020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425547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5/11/2020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06037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2.jpe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5/11/2020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0046428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24" r:id="rId6"/>
    <p:sldLayoutId id="2147483720" r:id="rId7"/>
    <p:sldLayoutId id="2147483721" r:id="rId8"/>
    <p:sldLayoutId id="2147483722" r:id="rId9"/>
    <p:sldLayoutId id="2147483723" r:id="rId10"/>
    <p:sldLayoutId id="2147483725" r:id="rId11"/>
  </p:sldLayoutIdLst>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hf sldNum="0" hdr="0" ftr="0" dt="0"/>
  <p:txStyles>
    <p:title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BBC95B5-CE41-4C2E-9524-2518809BE4D7}" type="datetimeFigureOut">
              <a:rPr lang="en-US" smtClean="0"/>
              <a:t>5/11/2020</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4E70327-A9BE-4370-B358-217217F69A12}" type="slidenum">
              <a:rPr lang="en-US" smtClean="0"/>
              <a:t>‹#›</a:t>
            </a:fld>
            <a:endParaRPr lang="en-US"/>
          </a:p>
        </p:txBody>
      </p:sp>
    </p:spTree>
    <p:extLst>
      <p:ext uri="{BB962C8B-B14F-4D97-AF65-F5344CB8AC3E}">
        <p14:creationId xmlns:p14="http://schemas.microsoft.com/office/powerpoint/2010/main" val="2939943011"/>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BB02557A-7053-4340-A874-8AB926A8EDA1}" type="datetimeFigureOut">
              <a:rPr lang="en-US" dirty="0"/>
              <a:pPr/>
              <a:t>5/11/2020</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FAEF9944-A4F6-4C59-AEBD-678D6480B8EA}" type="slidenum">
              <a:rPr lang="en-US" dirty="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13151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2BE451C3-0FF4-47C4-B829-773ADF60F88C}" type="datetimeFigureOut">
              <a:rPr lang="en-US" smtClean="0"/>
              <a:t>5/11/2020</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a:t>
              </a:t>
            </a:r>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7939296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9.xml"/><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9.xml"/><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37.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3.jpeg"/></Relationships>
</file>

<file path=ppt/slides/_rels/slide5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30.xml"/><Relationship Id="rId4" Type="http://schemas.openxmlformats.org/officeDocument/2006/relationships/image" Target="../media/image85.jp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png"/><Relationship Id="rId1" Type="http://schemas.openxmlformats.org/officeDocument/2006/relationships/slideLayout" Target="../slideLayouts/slideLayout30.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6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0.xml"/><Relationship Id="rId4" Type="http://schemas.openxmlformats.org/officeDocument/2006/relationships/image" Target="../media/image99.png"/></Relationships>
</file>

<file path=ppt/slides/_rels/slide6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0.xml"/><Relationship Id="rId4" Type="http://schemas.openxmlformats.org/officeDocument/2006/relationships/image" Target="../media/image10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04.png"/><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image" Target="../media/image108.gif"/><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3" Type="http://schemas.openxmlformats.org/officeDocument/2006/relationships/hyperlink" Target="https://youtu.be/ZQl1Z7ZUu-c" TargetMode="External"/><Relationship Id="rId2" Type="http://schemas.openxmlformats.org/officeDocument/2006/relationships/notesSlide" Target="../notesSlides/notesSlide3.xml"/><Relationship Id="rId1" Type="http://schemas.openxmlformats.org/officeDocument/2006/relationships/slideLayout" Target="../slideLayouts/slideLayout40.xml"/><Relationship Id="rId5" Type="http://schemas.openxmlformats.org/officeDocument/2006/relationships/image" Target="../media/image111.png"/><Relationship Id="rId4" Type="http://schemas.openxmlformats.org/officeDocument/2006/relationships/image" Target="../media/image11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2" Type="http://schemas.openxmlformats.org/officeDocument/2006/relationships/hyperlink" Target="https://www.maperformance.com/products/garrett-gt3076r-turbocharger-310-525-hp-gt3076r" TargetMode="External"/><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0.xml"/><Relationship Id="rId4" Type="http://schemas.openxmlformats.org/officeDocument/2006/relationships/image" Target="../media/image114.gif"/></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78CE7EE-5E78-4223-BEA9-F479DFE81876}"/>
              </a:ext>
            </a:extLst>
          </p:cNvPr>
          <p:cNvPicPr>
            <a:picLocks noChangeAspect="1"/>
          </p:cNvPicPr>
          <p:nvPr/>
        </p:nvPicPr>
        <p:blipFill rotWithShape="1">
          <a:blip r:embed="rId2"/>
          <a:srcRect t="12109"/>
          <a:stretch/>
        </p:blipFill>
        <p:spPr>
          <a:xfrm>
            <a:off x="72261" y="28616"/>
            <a:ext cx="12191980" cy="6857990"/>
          </a:xfrm>
          <a:prstGeom prst="rect">
            <a:avLst/>
          </a:prstGeom>
        </p:spPr>
      </p:pic>
      <p:sp>
        <p:nvSpPr>
          <p:cNvPr id="11" name="Rectangle 10">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4797" y="1661699"/>
            <a:ext cx="3703320" cy="94997"/>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ECA7E90F-7383-4A8D-B3B2-977D30D27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4797" y="1661699"/>
            <a:ext cx="3703320" cy="94997"/>
          </a:xfrm>
          <a:prstGeom prst="rect">
            <a:avLst/>
          </a:prstGeom>
          <a:solidFill>
            <a:srgbClr val="CB29E7">
              <a:alpha val="40000"/>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5983" y="1812471"/>
            <a:ext cx="3702134" cy="3383831"/>
          </a:xfrm>
          <a:prstGeom prst="rect">
            <a:avLst/>
          </a:prstGeom>
          <a:solidFill>
            <a:schemeClr val="tx1">
              <a:alpha val="50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53E7C7A-D853-434A-AA24-D8C247D80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5983" y="1812471"/>
            <a:ext cx="3702134" cy="3383831"/>
          </a:xfrm>
          <a:prstGeom prst="rect">
            <a:avLst/>
          </a:prstGeom>
          <a:solidFill>
            <a:srgbClr val="CB29E7">
              <a:alpha val="40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CE848C4-24BC-496A-A0C1-1C6A8606620C}"/>
              </a:ext>
            </a:extLst>
          </p:cNvPr>
          <p:cNvSpPr>
            <a:spLocks noGrp="1"/>
          </p:cNvSpPr>
          <p:nvPr>
            <p:ph type="ctrTitle"/>
          </p:nvPr>
        </p:nvSpPr>
        <p:spPr>
          <a:xfrm>
            <a:off x="521781" y="4110449"/>
            <a:ext cx="5113080" cy="2674021"/>
          </a:xfrm>
        </p:spPr>
        <p:txBody>
          <a:bodyPr>
            <a:normAutofit/>
          </a:bodyPr>
          <a:lstStyle/>
          <a:p>
            <a:r>
              <a:rPr lang="en-US" sz="6000" dirty="0">
                <a:solidFill>
                  <a:schemeClr val="bg1"/>
                </a:solidFill>
              </a:rPr>
              <a:t>Science Fair </a:t>
            </a:r>
            <a:br>
              <a:rPr lang="en-US" sz="6000" dirty="0">
                <a:solidFill>
                  <a:schemeClr val="bg1"/>
                </a:solidFill>
              </a:rPr>
            </a:br>
            <a:r>
              <a:rPr lang="en-US" sz="6000" dirty="0">
                <a:solidFill>
                  <a:schemeClr val="bg1"/>
                </a:solidFill>
              </a:rPr>
              <a:t>2019-2020</a:t>
            </a:r>
          </a:p>
        </p:txBody>
      </p:sp>
      <p:sp>
        <p:nvSpPr>
          <p:cNvPr id="3" name="Subtitle 2">
            <a:extLst>
              <a:ext uri="{FF2B5EF4-FFF2-40B4-BE49-F238E27FC236}">
                <a16:creationId xmlns:a16="http://schemas.microsoft.com/office/drawing/2014/main" id="{52AD1F50-05F0-4508-A2ED-F7F2056AE61F}"/>
              </a:ext>
            </a:extLst>
          </p:cNvPr>
          <p:cNvSpPr>
            <a:spLocks noGrp="1"/>
          </p:cNvSpPr>
          <p:nvPr>
            <p:ph type="subTitle" idx="1"/>
          </p:nvPr>
        </p:nvSpPr>
        <p:spPr>
          <a:xfrm>
            <a:off x="8191411" y="2536641"/>
            <a:ext cx="2790092" cy="1763488"/>
          </a:xfrm>
        </p:spPr>
        <p:txBody>
          <a:bodyPr>
            <a:normAutofit fontScale="92500" lnSpcReduction="10000"/>
          </a:bodyPr>
          <a:lstStyle/>
          <a:p>
            <a:r>
              <a:rPr lang="en-US" sz="5400" dirty="0">
                <a:solidFill>
                  <a:schemeClr val="bg1"/>
                </a:solidFill>
              </a:rPr>
              <a:t>Fifth Grade</a:t>
            </a:r>
          </a:p>
        </p:txBody>
      </p:sp>
      <p:sp>
        <p:nvSpPr>
          <p:cNvPr id="5" name="Rectangle: Rounded Corners 4">
            <a:extLst>
              <a:ext uri="{FF2B5EF4-FFF2-40B4-BE49-F238E27FC236}">
                <a16:creationId xmlns:a16="http://schemas.microsoft.com/office/drawing/2014/main" id="{90D4CDF8-D0BE-420C-B5D6-D0FF21DFD5A8}"/>
              </a:ext>
            </a:extLst>
          </p:cNvPr>
          <p:cNvSpPr/>
          <p:nvPr/>
        </p:nvSpPr>
        <p:spPr>
          <a:xfrm>
            <a:off x="1095375" y="1095375"/>
            <a:ext cx="2085974" cy="16521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6" name="TextBox 5">
            <a:extLst>
              <a:ext uri="{FF2B5EF4-FFF2-40B4-BE49-F238E27FC236}">
                <a16:creationId xmlns:a16="http://schemas.microsoft.com/office/drawing/2014/main" id="{F88A528D-D106-4518-8700-7CC2D51D2B43}"/>
              </a:ext>
            </a:extLst>
          </p:cNvPr>
          <p:cNvSpPr txBox="1"/>
          <p:nvPr/>
        </p:nvSpPr>
        <p:spPr>
          <a:xfrm>
            <a:off x="5681662" y="3138487"/>
            <a:ext cx="914400" cy="914400"/>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75FF5104-BC3B-4879-98E4-4B8DDCA609AD}"/>
              </a:ext>
            </a:extLst>
          </p:cNvPr>
          <p:cNvSpPr txBox="1"/>
          <p:nvPr/>
        </p:nvSpPr>
        <p:spPr>
          <a:xfrm>
            <a:off x="1443036" y="1299496"/>
            <a:ext cx="1738313" cy="1077218"/>
          </a:xfrm>
          <a:prstGeom prst="rect">
            <a:avLst/>
          </a:prstGeom>
          <a:noFill/>
        </p:spPr>
        <p:txBody>
          <a:bodyPr wrap="square" rtlCol="0">
            <a:spAutoFit/>
          </a:bodyPr>
          <a:lstStyle/>
          <a:p>
            <a:r>
              <a:rPr lang="en-US" sz="3200" dirty="0"/>
              <a:t>SIXTH GRADE</a:t>
            </a:r>
          </a:p>
        </p:txBody>
      </p:sp>
      <p:sp>
        <p:nvSpPr>
          <p:cNvPr id="8" name="Isosceles Triangle 7">
            <a:extLst>
              <a:ext uri="{FF2B5EF4-FFF2-40B4-BE49-F238E27FC236}">
                <a16:creationId xmlns:a16="http://schemas.microsoft.com/office/drawing/2014/main" id="{A1D18023-0A9D-4C24-8430-73EA1F4CA4FE}"/>
              </a:ext>
            </a:extLst>
          </p:cNvPr>
          <p:cNvSpPr/>
          <p:nvPr/>
        </p:nvSpPr>
        <p:spPr>
          <a:xfrm>
            <a:off x="3951467" y="1161766"/>
            <a:ext cx="2838450" cy="243865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Seventh</a:t>
            </a:r>
          </a:p>
          <a:p>
            <a:pPr algn="ctr"/>
            <a:r>
              <a:rPr lang="en-US" sz="2400" dirty="0"/>
              <a:t>Grade</a:t>
            </a:r>
          </a:p>
        </p:txBody>
      </p:sp>
    </p:spTree>
    <p:extLst>
      <p:ext uri="{BB962C8B-B14F-4D97-AF65-F5344CB8AC3E}">
        <p14:creationId xmlns:p14="http://schemas.microsoft.com/office/powerpoint/2010/main" val="3451235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5F3CC-B1BD-4750-AC8A-DBF6C91F791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A9367CF-F183-47A7-83A8-543F6C7D2F2E}"/>
              </a:ext>
            </a:extLst>
          </p:cNvPr>
          <p:cNvPicPr>
            <a:picLocks noGrp="1" noChangeAspect="1"/>
          </p:cNvPicPr>
          <p:nvPr>
            <p:ph idx="1"/>
          </p:nvPr>
        </p:nvPicPr>
        <p:blipFill>
          <a:blip r:embed="rId2"/>
          <a:stretch>
            <a:fillRect/>
          </a:stretch>
        </p:blipFill>
        <p:spPr>
          <a:xfrm>
            <a:off x="149242" y="2106386"/>
            <a:ext cx="11928591" cy="4588328"/>
          </a:xfrm>
          <a:prstGeom prst="rect">
            <a:avLst/>
          </a:prstGeom>
        </p:spPr>
      </p:pic>
    </p:spTree>
    <p:extLst>
      <p:ext uri="{BB962C8B-B14F-4D97-AF65-F5344CB8AC3E}">
        <p14:creationId xmlns:p14="http://schemas.microsoft.com/office/powerpoint/2010/main" val="4211204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E519DB9-291E-4F1C-9286-DADD14A55FD4}"/>
              </a:ext>
            </a:extLst>
          </p:cNvPr>
          <p:cNvPicPr>
            <a:picLocks noGrp="1" noChangeAspect="1"/>
          </p:cNvPicPr>
          <p:nvPr>
            <p:ph idx="1"/>
          </p:nvPr>
        </p:nvPicPr>
        <p:blipFill>
          <a:blip r:embed="rId2"/>
          <a:stretch>
            <a:fillRect/>
          </a:stretch>
        </p:blipFill>
        <p:spPr>
          <a:xfrm>
            <a:off x="1075266" y="702156"/>
            <a:ext cx="10041467" cy="6067711"/>
          </a:xfrm>
          <a:prstGeom prst="rect">
            <a:avLst/>
          </a:prstGeom>
        </p:spPr>
      </p:pic>
    </p:spTree>
    <p:extLst>
      <p:ext uri="{BB962C8B-B14F-4D97-AF65-F5344CB8AC3E}">
        <p14:creationId xmlns:p14="http://schemas.microsoft.com/office/powerpoint/2010/main" val="3461734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76347-F5B0-4BA5-B6B7-7C08CCE8BC25}"/>
              </a:ext>
            </a:extLst>
          </p:cNvPr>
          <p:cNvSpPr>
            <a:spLocks noGrp="1"/>
          </p:cNvSpPr>
          <p:nvPr>
            <p:ph type="title"/>
          </p:nvPr>
        </p:nvSpPr>
        <p:spPr>
          <a:xfrm>
            <a:off x="3706777" y="587830"/>
            <a:ext cx="6433265" cy="1188720"/>
          </a:xfrm>
        </p:spPr>
        <p:txBody>
          <a:bodyPr>
            <a:normAutofit/>
          </a:bodyPr>
          <a:lstStyle/>
          <a:p>
            <a:r>
              <a:rPr lang="en-US" sz="5400" dirty="0"/>
              <a:t>Aaliyah </a:t>
            </a:r>
            <a:r>
              <a:rPr lang="en-US" sz="5400" dirty="0" err="1"/>
              <a:t>Gamboa</a:t>
            </a:r>
            <a:endParaRPr lang="en-US" sz="5400" dirty="0"/>
          </a:p>
        </p:txBody>
      </p:sp>
      <p:pic>
        <p:nvPicPr>
          <p:cNvPr id="4" name="Content Placeholder 3">
            <a:extLst>
              <a:ext uri="{FF2B5EF4-FFF2-40B4-BE49-F238E27FC236}">
                <a16:creationId xmlns:a16="http://schemas.microsoft.com/office/drawing/2014/main" id="{A0DD1925-9E91-4E26-9E96-204F571FDD51}"/>
              </a:ext>
            </a:extLst>
          </p:cNvPr>
          <p:cNvPicPr>
            <a:picLocks noGrp="1" noChangeAspect="1"/>
          </p:cNvPicPr>
          <p:nvPr>
            <p:ph idx="1"/>
          </p:nvPr>
        </p:nvPicPr>
        <p:blipFill>
          <a:blip r:embed="rId2"/>
          <a:stretch>
            <a:fillRect/>
          </a:stretch>
        </p:blipFill>
        <p:spPr>
          <a:xfrm>
            <a:off x="72176" y="1890875"/>
            <a:ext cx="11945813" cy="4379295"/>
          </a:xfrm>
          <a:prstGeom prst="rect">
            <a:avLst/>
          </a:prstGeom>
        </p:spPr>
      </p:pic>
    </p:spTree>
    <p:extLst>
      <p:ext uri="{BB962C8B-B14F-4D97-AF65-F5344CB8AC3E}">
        <p14:creationId xmlns:p14="http://schemas.microsoft.com/office/powerpoint/2010/main" val="2613490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89284-367E-4ED5-9429-7D940557FE0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315E299-3144-493A-B5D2-735B044E5130}"/>
              </a:ext>
            </a:extLst>
          </p:cNvPr>
          <p:cNvPicPr>
            <a:picLocks noGrp="1" noChangeAspect="1"/>
          </p:cNvPicPr>
          <p:nvPr>
            <p:ph idx="1"/>
          </p:nvPr>
        </p:nvPicPr>
        <p:blipFill>
          <a:blip r:embed="rId2"/>
          <a:stretch>
            <a:fillRect/>
          </a:stretch>
        </p:blipFill>
        <p:spPr>
          <a:xfrm>
            <a:off x="106148" y="702156"/>
            <a:ext cx="12054887" cy="5731301"/>
          </a:xfrm>
          <a:prstGeom prst="rect">
            <a:avLst/>
          </a:prstGeom>
        </p:spPr>
      </p:pic>
    </p:spTree>
    <p:extLst>
      <p:ext uri="{BB962C8B-B14F-4D97-AF65-F5344CB8AC3E}">
        <p14:creationId xmlns:p14="http://schemas.microsoft.com/office/powerpoint/2010/main" val="2616327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62A44-E0B6-4130-B8E2-BF9E33DE13F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A281D85-B611-4FBB-9AFB-DFED5B9A215F}"/>
              </a:ext>
            </a:extLst>
          </p:cNvPr>
          <p:cNvPicPr>
            <a:picLocks noGrp="1" noChangeAspect="1"/>
          </p:cNvPicPr>
          <p:nvPr>
            <p:ph idx="1"/>
          </p:nvPr>
        </p:nvPicPr>
        <p:blipFill>
          <a:blip r:embed="rId2"/>
          <a:stretch>
            <a:fillRect/>
          </a:stretch>
        </p:blipFill>
        <p:spPr>
          <a:xfrm>
            <a:off x="302727" y="702157"/>
            <a:ext cx="11875400" cy="5600672"/>
          </a:xfrm>
          <a:prstGeom prst="rect">
            <a:avLst/>
          </a:prstGeom>
        </p:spPr>
      </p:pic>
    </p:spTree>
    <p:extLst>
      <p:ext uri="{BB962C8B-B14F-4D97-AF65-F5344CB8AC3E}">
        <p14:creationId xmlns:p14="http://schemas.microsoft.com/office/powerpoint/2010/main" val="3699289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5B0D7-DDAD-4DB2-967C-427C5C6C81E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2F38233-F26F-485D-ADAB-B0DF92030F28}"/>
              </a:ext>
            </a:extLst>
          </p:cNvPr>
          <p:cNvPicPr>
            <a:picLocks noGrp="1" noChangeAspect="1"/>
          </p:cNvPicPr>
          <p:nvPr>
            <p:ph idx="1"/>
          </p:nvPr>
        </p:nvPicPr>
        <p:blipFill>
          <a:blip r:embed="rId2"/>
          <a:stretch>
            <a:fillRect/>
          </a:stretch>
        </p:blipFill>
        <p:spPr>
          <a:xfrm>
            <a:off x="312123" y="702156"/>
            <a:ext cx="11298685" cy="6064362"/>
          </a:xfrm>
          <a:prstGeom prst="rect">
            <a:avLst/>
          </a:prstGeom>
        </p:spPr>
      </p:pic>
    </p:spTree>
    <p:extLst>
      <p:ext uri="{BB962C8B-B14F-4D97-AF65-F5344CB8AC3E}">
        <p14:creationId xmlns:p14="http://schemas.microsoft.com/office/powerpoint/2010/main" val="3427858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A8DF7-FDAE-4A50-9F1A-C4099CE0B2A8}"/>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3C18A23F-9160-485C-96B2-BA04D3B0A3AF}"/>
              </a:ext>
            </a:extLst>
          </p:cNvPr>
          <p:cNvPicPr>
            <a:picLocks noGrp="1" noChangeAspect="1"/>
          </p:cNvPicPr>
          <p:nvPr>
            <p:ph idx="1"/>
          </p:nvPr>
        </p:nvPicPr>
        <p:blipFill>
          <a:blip r:embed="rId2"/>
          <a:stretch>
            <a:fillRect/>
          </a:stretch>
        </p:blipFill>
        <p:spPr>
          <a:xfrm>
            <a:off x="123907" y="702155"/>
            <a:ext cx="11970938" cy="5959901"/>
          </a:xfrm>
          <a:prstGeom prst="rect">
            <a:avLst/>
          </a:prstGeom>
        </p:spPr>
      </p:pic>
    </p:spTree>
    <p:extLst>
      <p:ext uri="{BB962C8B-B14F-4D97-AF65-F5344CB8AC3E}">
        <p14:creationId xmlns:p14="http://schemas.microsoft.com/office/powerpoint/2010/main" val="3099768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2DB66-CE09-493D-8B70-430DF18BA00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C5C8487-79C5-4421-8BEC-02A0D46E007B}"/>
              </a:ext>
            </a:extLst>
          </p:cNvPr>
          <p:cNvPicPr>
            <a:picLocks noGrp="1" noChangeAspect="1"/>
          </p:cNvPicPr>
          <p:nvPr>
            <p:ph idx="1"/>
          </p:nvPr>
        </p:nvPicPr>
        <p:blipFill>
          <a:blip r:embed="rId2"/>
          <a:stretch>
            <a:fillRect/>
          </a:stretch>
        </p:blipFill>
        <p:spPr>
          <a:xfrm>
            <a:off x="92516" y="587829"/>
            <a:ext cx="11908984" cy="6057900"/>
          </a:xfrm>
          <a:prstGeom prst="rect">
            <a:avLst/>
          </a:prstGeom>
        </p:spPr>
      </p:pic>
    </p:spTree>
    <p:extLst>
      <p:ext uri="{BB962C8B-B14F-4D97-AF65-F5344CB8AC3E}">
        <p14:creationId xmlns:p14="http://schemas.microsoft.com/office/powerpoint/2010/main" val="713064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9100A12-4CE2-493E-BF96-5CFD36A695AD}"/>
              </a:ext>
            </a:extLst>
          </p:cNvPr>
          <p:cNvPicPr>
            <a:picLocks noGrp="1" noChangeAspect="1"/>
          </p:cNvPicPr>
          <p:nvPr>
            <p:ph idx="1"/>
          </p:nvPr>
        </p:nvPicPr>
        <p:blipFill>
          <a:blip r:embed="rId2"/>
          <a:stretch>
            <a:fillRect/>
          </a:stretch>
        </p:blipFill>
        <p:spPr>
          <a:xfrm>
            <a:off x="581192" y="535709"/>
            <a:ext cx="10908036" cy="6149353"/>
          </a:xfrm>
          <a:prstGeom prst="rect">
            <a:avLst/>
          </a:prstGeom>
        </p:spPr>
      </p:pic>
    </p:spTree>
    <p:extLst>
      <p:ext uri="{BB962C8B-B14F-4D97-AF65-F5344CB8AC3E}">
        <p14:creationId xmlns:p14="http://schemas.microsoft.com/office/powerpoint/2010/main" val="2568880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Radioactive Egg VS. Slime</a:t>
            </a:r>
          </a:p>
        </p:txBody>
      </p:sp>
      <p:sp>
        <p:nvSpPr>
          <p:cNvPr id="3" name="Subtitle 2"/>
          <p:cNvSpPr>
            <a:spLocks noGrp="1"/>
          </p:cNvSpPr>
          <p:nvPr>
            <p:ph idx="1"/>
          </p:nvPr>
        </p:nvSpPr>
        <p:spPr/>
        <p:txBody>
          <a:bodyPr>
            <a:normAutofit/>
          </a:bodyPr>
          <a:lstStyle/>
          <a:p>
            <a:pPr marL="0" indent="0">
              <a:buNone/>
            </a:pPr>
            <a:r>
              <a:rPr lang="en-US" sz="3600" dirty="0" err="1"/>
              <a:t>Gerson</a:t>
            </a:r>
            <a:r>
              <a:rPr lang="en-US" sz="3600" dirty="0"/>
              <a:t> </a:t>
            </a:r>
            <a:r>
              <a:rPr lang="en-US" sz="3600" dirty="0" err="1"/>
              <a:t>Requejo</a:t>
            </a:r>
            <a:r>
              <a:rPr lang="en-US" sz="3600" dirty="0"/>
              <a:t> </a:t>
            </a:r>
          </a:p>
          <a:p>
            <a:pPr marL="0" indent="0">
              <a:buNone/>
            </a:pPr>
            <a:r>
              <a:rPr lang="en-US" sz="3600" dirty="0"/>
              <a:t>Science project </a:t>
            </a:r>
          </a:p>
          <a:p>
            <a:pPr marL="0" indent="0">
              <a:buNone/>
            </a:pPr>
            <a:r>
              <a:rPr lang="en-US" sz="3600" dirty="0"/>
              <a:t>7</a:t>
            </a:r>
            <a:r>
              <a:rPr lang="en-US" sz="3600" baseline="30000" dirty="0"/>
              <a:t>th</a:t>
            </a:r>
            <a:r>
              <a:rPr lang="en-US" sz="3600" dirty="0"/>
              <a:t> grade</a:t>
            </a:r>
          </a:p>
        </p:txBody>
      </p:sp>
      <p:sp>
        <p:nvSpPr>
          <p:cNvPr id="4" name="Text Placeholder 3"/>
          <p:cNvSpPr>
            <a:spLocks noGrp="1"/>
          </p:cNvSpPr>
          <p:nvPr>
            <p:ph type="body" sz="half" idx="2"/>
          </p:nvPr>
        </p:nvSpPr>
        <p:spPr/>
        <p:txBody>
          <a:bodyPr/>
          <a:lstStyle/>
          <a:p>
            <a:endParaRPr lang="en-US" dirty="0"/>
          </a:p>
          <a:p>
            <a:endParaRPr lang="en-US" dirty="0"/>
          </a:p>
          <a:p>
            <a:endParaRPr lang="en-US" dirty="0"/>
          </a:p>
          <a:p>
            <a:r>
              <a:rPr lang="en-US" dirty="0" err="1"/>
              <a:t>Fd</a:t>
            </a:r>
            <a:endParaRPr lang="en-US" dirty="0"/>
          </a:p>
          <a:p>
            <a:r>
              <a:rPr lang="en-US" dirty="0"/>
              <a:t>      </a:t>
            </a:r>
          </a:p>
        </p:txBody>
      </p:sp>
      <p:pic>
        <p:nvPicPr>
          <p:cNvPr id="5" name="Picture 4"/>
          <p:cNvPicPr>
            <a:picLocks noChangeAspect="1"/>
          </p:cNvPicPr>
          <p:nvPr/>
        </p:nvPicPr>
        <p:blipFill>
          <a:blip r:embed="rId2"/>
          <a:stretch>
            <a:fillRect/>
          </a:stretch>
        </p:blipFill>
        <p:spPr>
          <a:xfrm>
            <a:off x="108747" y="3647817"/>
            <a:ext cx="3544406" cy="30891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9185189" y="3405831"/>
            <a:ext cx="2907958" cy="33311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59637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80E1E-4832-47C4-A0BF-BED2F3FB802B}"/>
              </a:ext>
            </a:extLst>
          </p:cNvPr>
          <p:cNvSpPr>
            <a:spLocks noGrp="1"/>
          </p:cNvSpPr>
          <p:nvPr>
            <p:ph type="title"/>
          </p:nvPr>
        </p:nvSpPr>
        <p:spPr>
          <a:xfrm>
            <a:off x="0" y="4335943"/>
            <a:ext cx="3423138" cy="1639407"/>
          </a:xfrm>
        </p:spPr>
        <p:txBody>
          <a:bodyPr>
            <a:noAutofit/>
          </a:bodyPr>
          <a:lstStyle/>
          <a:p>
            <a:r>
              <a:rPr lang="en-US" sz="6600" dirty="0"/>
              <a:t>Emily </a:t>
            </a:r>
            <a:r>
              <a:rPr lang="en-US" sz="6600" dirty="0" err="1"/>
              <a:t>Dieguez</a:t>
            </a:r>
            <a:endParaRPr lang="en-US" sz="6600" dirty="0"/>
          </a:p>
        </p:txBody>
      </p:sp>
      <p:pic>
        <p:nvPicPr>
          <p:cNvPr id="5" name="Content Placeholder 4">
            <a:extLst>
              <a:ext uri="{FF2B5EF4-FFF2-40B4-BE49-F238E27FC236}">
                <a16:creationId xmlns:a16="http://schemas.microsoft.com/office/drawing/2014/main" id="{8A3D1671-679F-4884-94DC-0D87E9FC912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148" t="9573" r="8800" b="6325"/>
          <a:stretch/>
        </p:blipFill>
        <p:spPr>
          <a:xfrm>
            <a:off x="3810859" y="703385"/>
            <a:ext cx="8006003" cy="6154615"/>
          </a:xfrm>
        </p:spPr>
      </p:pic>
    </p:spTree>
    <p:extLst>
      <p:ext uri="{BB962C8B-B14F-4D97-AF65-F5344CB8AC3E}">
        <p14:creationId xmlns:p14="http://schemas.microsoft.com/office/powerpoint/2010/main" val="1131430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227" y="2292178"/>
            <a:ext cx="3932237" cy="679622"/>
          </a:xfrm>
        </p:spPr>
        <p:txBody>
          <a:bodyPr>
            <a:normAutofit fontScale="90000"/>
          </a:bodyPr>
          <a:lstStyle/>
          <a:p>
            <a:r>
              <a:rPr lang="en-US" dirty="0"/>
              <a:t>Which item is more fun or cool to play with? </a:t>
            </a:r>
            <a:br>
              <a:rPr lang="en-US" dirty="0"/>
            </a:br>
            <a:endParaRPr lang="en-US" dirty="0"/>
          </a:p>
        </p:txBody>
      </p:sp>
      <p:sp>
        <p:nvSpPr>
          <p:cNvPr id="3" name="Content Placeholder 2"/>
          <p:cNvSpPr>
            <a:spLocks noGrp="1"/>
          </p:cNvSpPr>
          <p:nvPr>
            <p:ph idx="1"/>
          </p:nvPr>
        </p:nvSpPr>
        <p:spPr/>
        <p:txBody>
          <a:bodyPr/>
          <a:lstStyle/>
          <a:p>
            <a:r>
              <a:rPr lang="en-US" dirty="0"/>
              <a:t> </a:t>
            </a:r>
          </a:p>
          <a:p>
            <a:endParaRPr lang="en-US" dirty="0"/>
          </a:p>
        </p:txBody>
      </p:sp>
      <p:pic>
        <p:nvPicPr>
          <p:cNvPr id="5" name="Picture 4"/>
          <p:cNvPicPr>
            <a:picLocks noChangeAspect="1"/>
          </p:cNvPicPr>
          <p:nvPr/>
        </p:nvPicPr>
        <p:blipFill>
          <a:blip r:embed="rId2"/>
          <a:stretch>
            <a:fillRect/>
          </a:stretch>
        </p:blipFill>
        <p:spPr>
          <a:xfrm>
            <a:off x="187512" y="3004752"/>
            <a:ext cx="5045675" cy="28255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3"/>
          <p:cNvSpPr>
            <a:spLocks noGrp="1"/>
          </p:cNvSpPr>
          <p:nvPr>
            <p:ph type="body" sz="half" idx="2"/>
          </p:nvPr>
        </p:nvSpPr>
        <p:spPr/>
        <p:txBody>
          <a:bodyPr/>
          <a:lstStyle/>
          <a:p>
            <a:r>
              <a:rPr lang="en-US" dirty="0"/>
              <a:t>   </a:t>
            </a:r>
          </a:p>
          <a:p>
            <a:endParaRPr lang="en-US" dirty="0"/>
          </a:p>
        </p:txBody>
      </p:sp>
      <p:pic>
        <p:nvPicPr>
          <p:cNvPr id="6" name="Picture 5"/>
          <p:cNvPicPr>
            <a:picLocks noChangeAspect="1"/>
          </p:cNvPicPr>
          <p:nvPr/>
        </p:nvPicPr>
        <p:blipFill>
          <a:blip r:embed="rId3"/>
          <a:stretch>
            <a:fillRect/>
          </a:stretch>
        </p:blipFill>
        <p:spPr>
          <a:xfrm>
            <a:off x="6235649" y="834353"/>
            <a:ext cx="4966004" cy="35471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81399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227" y="0"/>
            <a:ext cx="3932237" cy="2362200"/>
          </a:xfrm>
        </p:spPr>
        <p:txBody>
          <a:bodyPr/>
          <a:lstStyle/>
          <a:p>
            <a:r>
              <a:rPr lang="en-US" dirty="0"/>
              <a:t>Purpose </a:t>
            </a:r>
          </a:p>
        </p:txBody>
      </p:sp>
      <p:pic>
        <p:nvPicPr>
          <p:cNvPr id="5" name="Content Placeholder 4"/>
          <p:cNvPicPr>
            <a:picLocks noGrp="1" noChangeAspect="1"/>
          </p:cNvPicPr>
          <p:nvPr>
            <p:ph idx="1"/>
          </p:nvPr>
        </p:nvPicPr>
        <p:blipFill>
          <a:blip r:embed="rId2"/>
          <a:stretch>
            <a:fillRect/>
          </a:stretch>
        </p:blipFill>
        <p:spPr>
          <a:xfrm>
            <a:off x="5626442" y="673507"/>
            <a:ext cx="3782349" cy="25169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3"/>
          <p:cNvSpPr>
            <a:spLocks noGrp="1"/>
          </p:cNvSpPr>
          <p:nvPr>
            <p:ph type="body" sz="half" idx="2"/>
          </p:nvPr>
        </p:nvSpPr>
        <p:spPr/>
        <p:txBody>
          <a:bodyPr>
            <a:normAutofit fontScale="92500"/>
          </a:bodyPr>
          <a:lstStyle/>
          <a:p>
            <a:endParaRPr lang="en-US" dirty="0"/>
          </a:p>
          <a:p>
            <a:endParaRPr lang="en-US" dirty="0"/>
          </a:p>
          <a:p>
            <a:pPr algn="just"/>
            <a:r>
              <a:rPr lang="en-US" dirty="0"/>
              <a:t>The purpose of this project to see which material is more fun for kids to play with.</a:t>
            </a:r>
          </a:p>
          <a:p>
            <a:pPr algn="just"/>
            <a:r>
              <a:rPr lang="en-US" dirty="0"/>
              <a:t>Discover the chemical components of the radioactive egg and slime.</a:t>
            </a:r>
          </a:p>
          <a:p>
            <a:pPr algn="just"/>
            <a:r>
              <a:rPr lang="en-US" dirty="0"/>
              <a:t>Discover which are more durable for the kids to play with.</a:t>
            </a:r>
          </a:p>
          <a:p>
            <a:pPr algn="just"/>
            <a:endParaRPr lang="en-US" dirty="0"/>
          </a:p>
          <a:p>
            <a:endParaRPr lang="en-US" dirty="0"/>
          </a:p>
        </p:txBody>
      </p:sp>
      <p:pic>
        <p:nvPicPr>
          <p:cNvPr id="6" name="Picture 5"/>
          <p:cNvPicPr>
            <a:picLocks noChangeAspect="1"/>
          </p:cNvPicPr>
          <p:nvPr/>
        </p:nvPicPr>
        <p:blipFill>
          <a:blip r:embed="rId3"/>
          <a:stretch>
            <a:fillRect/>
          </a:stretch>
        </p:blipFill>
        <p:spPr>
          <a:xfrm>
            <a:off x="7659001" y="3478041"/>
            <a:ext cx="3824545" cy="30082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13576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additive="base">
                                        <p:cTn id="1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 calcmode="lin" valueType="num">
                                      <p:cBhvr additive="base">
                                        <p:cTn id="2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 calcmode="lin" valueType="num">
                                      <p:cBhvr additive="base">
                                        <p:cTn id="26"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a:t>
            </a:r>
            <a:br>
              <a:rPr lang="en-US" dirty="0"/>
            </a:br>
            <a:br>
              <a:rPr lang="en-US" dirty="0"/>
            </a:br>
            <a:endParaRPr lang="en-US" dirty="0"/>
          </a:p>
        </p:txBody>
      </p:sp>
      <p:pic>
        <p:nvPicPr>
          <p:cNvPr id="5" name="Content Placeholder 4"/>
          <p:cNvPicPr>
            <a:picLocks noGrp="1" noChangeAspect="1"/>
          </p:cNvPicPr>
          <p:nvPr>
            <p:ph idx="1"/>
          </p:nvPr>
        </p:nvPicPr>
        <p:blipFill>
          <a:blip r:embed="rId2"/>
          <a:stretch>
            <a:fillRect/>
          </a:stretch>
        </p:blipFill>
        <p:spPr>
          <a:xfrm>
            <a:off x="5234932" y="1291360"/>
            <a:ext cx="6189662" cy="38675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3"/>
          <p:cNvSpPr>
            <a:spLocks noGrp="1"/>
          </p:cNvSpPr>
          <p:nvPr>
            <p:ph type="body" sz="half" idx="2"/>
          </p:nvPr>
        </p:nvSpPr>
        <p:spPr/>
        <p:txBody>
          <a:bodyPr/>
          <a:lstStyle/>
          <a:p>
            <a:r>
              <a:rPr lang="en-US" dirty="0"/>
              <a:t>When the vinegar dissolve the eggshell, it turns into rubber. Slime is a gooey, sticky substance made by mixing a compound called sodium Borate, or Borax, with water.</a:t>
            </a:r>
          </a:p>
          <a:p>
            <a:endParaRPr lang="en-US" dirty="0"/>
          </a:p>
        </p:txBody>
      </p:sp>
    </p:spTree>
    <p:extLst>
      <p:ext uri="{BB962C8B-B14F-4D97-AF65-F5344CB8AC3E}">
        <p14:creationId xmlns:p14="http://schemas.microsoft.com/office/powerpoint/2010/main" val="3939295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2057400"/>
            <a:ext cx="3932237" cy="937054"/>
          </a:xfrm>
        </p:spPr>
        <p:txBody>
          <a:bodyPr>
            <a:normAutofit fontScale="90000"/>
          </a:bodyPr>
          <a:lstStyle/>
          <a:p>
            <a:r>
              <a:rPr lang="en-US" dirty="0"/>
              <a:t>Hypothesis</a:t>
            </a:r>
            <a:br>
              <a:rPr lang="en-US" dirty="0"/>
            </a:br>
            <a:br>
              <a:rPr lang="en-US" dirty="0"/>
            </a:br>
            <a:br>
              <a:rPr lang="en-US" dirty="0"/>
            </a:br>
            <a:endParaRPr lang="en-US" dirty="0"/>
          </a:p>
        </p:txBody>
      </p:sp>
      <p:sp>
        <p:nvSpPr>
          <p:cNvPr id="3" name="Content Placeholder 2"/>
          <p:cNvSpPr>
            <a:spLocks noGrp="1"/>
          </p:cNvSpPr>
          <p:nvPr>
            <p:ph idx="1"/>
          </p:nvPr>
        </p:nvSpPr>
        <p:spPr/>
        <p:txBody>
          <a:bodyPr/>
          <a:lstStyle/>
          <a:p>
            <a:pPr marL="0" indent="0">
              <a:buNone/>
            </a:pPr>
            <a:endParaRPr lang="en-US" dirty="0"/>
          </a:p>
          <a:p>
            <a:pPr marL="0" indent="0">
              <a:buNone/>
            </a:pPr>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 Placeholder 3"/>
          <p:cNvSpPr>
            <a:spLocks noGrp="1"/>
          </p:cNvSpPr>
          <p:nvPr>
            <p:ph type="body" sz="half" idx="2"/>
          </p:nvPr>
        </p:nvSpPr>
        <p:spPr>
          <a:xfrm>
            <a:off x="839786" y="3894438"/>
            <a:ext cx="3932237" cy="2819399"/>
          </a:xfrm>
        </p:spPr>
        <p:txBody>
          <a:bodyPr/>
          <a:lstStyle/>
          <a:p>
            <a:r>
              <a:rPr lang="en-US" dirty="0"/>
              <a:t>Radioactive egg is more fun or cool to play with than the slime, but the slime is more durable. </a:t>
            </a:r>
          </a:p>
        </p:txBody>
      </p:sp>
      <p:pic>
        <p:nvPicPr>
          <p:cNvPr id="6" name="Picture 5"/>
          <p:cNvPicPr>
            <a:picLocks noChangeAspect="1"/>
          </p:cNvPicPr>
          <p:nvPr/>
        </p:nvPicPr>
        <p:blipFill>
          <a:blip r:embed="rId2"/>
          <a:stretch>
            <a:fillRect/>
          </a:stretch>
        </p:blipFill>
        <p:spPr>
          <a:xfrm>
            <a:off x="5993028" y="2057400"/>
            <a:ext cx="4572000" cy="3429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95157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does the egg change when it’s in vinegar?</a:t>
            </a:r>
          </a:p>
        </p:txBody>
      </p:sp>
      <p:pic>
        <p:nvPicPr>
          <p:cNvPr id="5" name="Picture Placeholder 4"/>
          <p:cNvPicPr>
            <a:picLocks noGrp="1" noChangeAspect="1"/>
          </p:cNvPicPr>
          <p:nvPr>
            <p:ph type="pic" idx="1"/>
          </p:nvPr>
        </p:nvPicPr>
        <p:blipFill>
          <a:blip r:embed="rId2"/>
          <a:srcRect t="10520" b="10520"/>
          <a:stretch>
            <a:fillRect/>
          </a:stretch>
        </p:blipFill>
        <p:spPr>
          <a:xfrm>
            <a:off x="7306962" y="2001795"/>
            <a:ext cx="3756454" cy="30931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Content Placeholder 2"/>
          <p:cNvSpPr>
            <a:spLocks noGrp="1"/>
          </p:cNvSpPr>
          <p:nvPr>
            <p:ph type="body" sz="half" idx="2"/>
          </p:nvPr>
        </p:nvSpPr>
        <p:spPr/>
        <p:txBody>
          <a:bodyPr/>
          <a:lstStyle/>
          <a:p>
            <a:r>
              <a:rPr lang="en-US" dirty="0"/>
              <a:t>The calcium carbonate reacts with the acetic acid in vinegar and causes the release of carbon dioxide gas that can be seen as bubbles on the eggshells. This chemical reaction causes the eggshells to dissolve. The eggs are larger after being soaked in the vinegar for several days because of a process called osmosis.</a:t>
            </a:r>
          </a:p>
        </p:txBody>
      </p:sp>
    </p:spTree>
    <p:extLst>
      <p:ext uri="{BB962C8B-B14F-4D97-AF65-F5344CB8AC3E}">
        <p14:creationId xmlns:p14="http://schemas.microsoft.com/office/powerpoint/2010/main" val="3526216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228" y="238898"/>
            <a:ext cx="3932237" cy="2362200"/>
          </a:xfrm>
        </p:spPr>
        <p:txBody>
          <a:bodyPr/>
          <a:lstStyle/>
          <a:p>
            <a:r>
              <a:rPr lang="en-US" dirty="0"/>
              <a:t>How is slime made?</a:t>
            </a:r>
          </a:p>
        </p:txBody>
      </p:sp>
      <p:sp>
        <p:nvSpPr>
          <p:cNvPr id="4" name="Text Placeholder 3"/>
          <p:cNvSpPr>
            <a:spLocks noGrp="1"/>
          </p:cNvSpPr>
          <p:nvPr>
            <p:ph type="body" sz="half" idx="2"/>
          </p:nvPr>
        </p:nvSpPr>
        <p:spPr/>
        <p:txBody>
          <a:bodyPr/>
          <a:lstStyle/>
          <a:p>
            <a:r>
              <a:rPr lang="en-US" dirty="0"/>
              <a:t>Borax in water forms an ion called the borate ion. When the borax solution is added to the glue solution, the borate ions help link the long polymer molecules to each other so they cannot move and flow as easily.</a:t>
            </a:r>
          </a:p>
        </p:txBody>
      </p:sp>
      <p:pic>
        <p:nvPicPr>
          <p:cNvPr id="1026" name="Picture 2" descr="Image result for slim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05383" y="1650808"/>
            <a:ext cx="5124193" cy="36049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097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2000"/>
                                        <p:tgtEl>
                                          <p:spTgt spid="4">
                                            <p:txEl>
                                              <p:pRg st="0" end="0"/>
                                            </p:txEl>
                                          </p:spTgt>
                                        </p:tgtEl>
                                      </p:cBhvr>
                                    </p:animEffect>
                                    <p:anim calcmode="lin" valueType="num">
                                      <p:cBhvr>
                                        <p:cTn id="15"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227" y="57665"/>
            <a:ext cx="3932237" cy="2362200"/>
          </a:xfrm>
        </p:spPr>
        <p:txBody>
          <a:bodyPr/>
          <a:lstStyle/>
          <a:p>
            <a:r>
              <a:rPr lang="en-US" dirty="0"/>
              <a:t>Ingredients to make a radioactive egg</a:t>
            </a:r>
          </a:p>
        </p:txBody>
      </p:sp>
      <p:pic>
        <p:nvPicPr>
          <p:cNvPr id="5" name="Content Placeholder 4"/>
          <p:cNvPicPr>
            <a:picLocks noGrp="1" noChangeAspect="1"/>
          </p:cNvPicPr>
          <p:nvPr>
            <p:ph idx="1"/>
          </p:nvPr>
        </p:nvPicPr>
        <p:blipFill>
          <a:blip r:embed="rId2"/>
          <a:stretch>
            <a:fillRect/>
          </a:stretch>
        </p:blipFill>
        <p:spPr>
          <a:xfrm>
            <a:off x="5382502" y="170426"/>
            <a:ext cx="1629847" cy="16298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3"/>
          <p:cNvSpPr>
            <a:spLocks noGrp="1"/>
          </p:cNvSpPr>
          <p:nvPr>
            <p:ph type="body" sz="half" idx="2"/>
          </p:nvPr>
        </p:nvSpPr>
        <p:spPr/>
        <p:txBody>
          <a:bodyPr>
            <a:normAutofit lnSpcReduction="10000"/>
          </a:bodyPr>
          <a:lstStyle/>
          <a:p>
            <a:r>
              <a:rPr lang="en-US" u="sng" dirty="0"/>
              <a:t>Ingredients</a:t>
            </a:r>
            <a:r>
              <a:rPr lang="en-US" dirty="0"/>
              <a:t> </a:t>
            </a:r>
          </a:p>
          <a:p>
            <a:r>
              <a:rPr lang="en-US" dirty="0"/>
              <a:t>Highlighter</a:t>
            </a:r>
          </a:p>
          <a:p>
            <a:r>
              <a:rPr lang="en-US" dirty="0"/>
              <a:t>Black light</a:t>
            </a:r>
          </a:p>
          <a:p>
            <a:r>
              <a:rPr lang="en-US" dirty="0"/>
              <a:t>Bowl </a:t>
            </a:r>
          </a:p>
          <a:p>
            <a:r>
              <a:rPr lang="en-US" dirty="0"/>
              <a:t>Egg</a:t>
            </a:r>
          </a:p>
          <a:p>
            <a:r>
              <a:rPr lang="en-US" dirty="0"/>
              <a:t>Vinegar </a:t>
            </a:r>
          </a:p>
          <a:p>
            <a:r>
              <a:rPr lang="en-US" dirty="0"/>
              <a:t>Jar</a:t>
            </a:r>
          </a:p>
        </p:txBody>
      </p:sp>
      <p:pic>
        <p:nvPicPr>
          <p:cNvPr id="6" name="Picture 5"/>
          <p:cNvPicPr>
            <a:picLocks noChangeAspect="1"/>
          </p:cNvPicPr>
          <p:nvPr/>
        </p:nvPicPr>
        <p:blipFill>
          <a:blip r:embed="rId3"/>
          <a:stretch>
            <a:fillRect/>
          </a:stretch>
        </p:blipFill>
        <p:spPr>
          <a:xfrm>
            <a:off x="8456561" y="359400"/>
            <a:ext cx="1846691" cy="16303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4"/>
          <a:stretch>
            <a:fillRect/>
          </a:stretch>
        </p:blipFill>
        <p:spPr>
          <a:xfrm>
            <a:off x="9642698" y="5058909"/>
            <a:ext cx="1613973" cy="16356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5"/>
          <a:stretch>
            <a:fillRect/>
          </a:stretch>
        </p:blipFill>
        <p:spPr>
          <a:xfrm>
            <a:off x="5237297" y="2204803"/>
            <a:ext cx="2414531" cy="14354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p:cNvPicPr>
            <a:picLocks noChangeAspect="1"/>
          </p:cNvPicPr>
          <p:nvPr/>
        </p:nvPicPr>
        <p:blipFill>
          <a:blip r:embed="rId6"/>
          <a:stretch>
            <a:fillRect/>
          </a:stretch>
        </p:blipFill>
        <p:spPr>
          <a:xfrm>
            <a:off x="9237254" y="2311895"/>
            <a:ext cx="2424862" cy="24248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p:cNvPicPr>
            <a:picLocks noChangeAspect="1"/>
          </p:cNvPicPr>
          <p:nvPr/>
        </p:nvPicPr>
        <p:blipFill>
          <a:blip r:embed="rId7"/>
          <a:stretch>
            <a:fillRect/>
          </a:stretch>
        </p:blipFill>
        <p:spPr>
          <a:xfrm>
            <a:off x="5382502" y="4151869"/>
            <a:ext cx="2410024" cy="24100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85038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wipe(down)">
                                      <p:cBhvr>
                                        <p:cTn id="25" dur="580">
                                          <p:stCondLst>
                                            <p:cond delay="0"/>
                                          </p:stCondLst>
                                        </p:cTn>
                                        <p:tgtEl>
                                          <p:spTgt spid="4">
                                            <p:txEl>
                                              <p:pRg st="0" end="0"/>
                                            </p:txEl>
                                          </p:spTgt>
                                        </p:tgtEl>
                                      </p:cBhvr>
                                    </p:animEffect>
                                    <p:anim calcmode="lin" valueType="num">
                                      <p:cBhvr>
                                        <p:cTn id="26"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0" end="0"/>
                                            </p:txEl>
                                          </p:spTgt>
                                        </p:tgtEl>
                                      </p:cBhvr>
                                      <p:to x="100000" y="60000"/>
                                    </p:animScale>
                                    <p:animScale>
                                      <p:cBhvr>
                                        <p:cTn id="32" dur="166" decel="50000">
                                          <p:stCondLst>
                                            <p:cond delay="676"/>
                                          </p:stCondLst>
                                        </p:cTn>
                                        <p:tgtEl>
                                          <p:spTgt spid="4">
                                            <p:txEl>
                                              <p:pRg st="0" end="0"/>
                                            </p:txEl>
                                          </p:spTgt>
                                        </p:tgtEl>
                                      </p:cBhvr>
                                      <p:to x="100000" y="100000"/>
                                    </p:animScale>
                                    <p:animScale>
                                      <p:cBhvr>
                                        <p:cTn id="33" dur="26">
                                          <p:stCondLst>
                                            <p:cond delay="1312"/>
                                          </p:stCondLst>
                                        </p:cTn>
                                        <p:tgtEl>
                                          <p:spTgt spid="4">
                                            <p:txEl>
                                              <p:pRg st="0" end="0"/>
                                            </p:txEl>
                                          </p:spTgt>
                                        </p:tgtEl>
                                      </p:cBhvr>
                                      <p:to x="100000" y="80000"/>
                                    </p:animScale>
                                    <p:animScale>
                                      <p:cBhvr>
                                        <p:cTn id="34" dur="166" decel="50000">
                                          <p:stCondLst>
                                            <p:cond delay="1338"/>
                                          </p:stCondLst>
                                        </p:cTn>
                                        <p:tgtEl>
                                          <p:spTgt spid="4">
                                            <p:txEl>
                                              <p:pRg st="0" end="0"/>
                                            </p:txEl>
                                          </p:spTgt>
                                        </p:tgtEl>
                                      </p:cBhvr>
                                      <p:to x="100000" y="100000"/>
                                    </p:animScale>
                                    <p:animScale>
                                      <p:cBhvr>
                                        <p:cTn id="35" dur="26">
                                          <p:stCondLst>
                                            <p:cond delay="1642"/>
                                          </p:stCondLst>
                                        </p:cTn>
                                        <p:tgtEl>
                                          <p:spTgt spid="4">
                                            <p:txEl>
                                              <p:pRg st="0" end="0"/>
                                            </p:txEl>
                                          </p:spTgt>
                                        </p:tgtEl>
                                      </p:cBhvr>
                                      <p:to x="100000" y="90000"/>
                                    </p:animScale>
                                    <p:animScale>
                                      <p:cBhvr>
                                        <p:cTn id="36" dur="166" decel="50000">
                                          <p:stCondLst>
                                            <p:cond delay="1668"/>
                                          </p:stCondLst>
                                        </p:cTn>
                                        <p:tgtEl>
                                          <p:spTgt spid="4">
                                            <p:txEl>
                                              <p:pRg st="0" end="0"/>
                                            </p:txEl>
                                          </p:spTgt>
                                        </p:tgtEl>
                                      </p:cBhvr>
                                      <p:to x="100000" y="100000"/>
                                    </p:animScale>
                                    <p:animScale>
                                      <p:cBhvr>
                                        <p:cTn id="37" dur="26">
                                          <p:stCondLst>
                                            <p:cond delay="1808"/>
                                          </p:stCondLst>
                                        </p:cTn>
                                        <p:tgtEl>
                                          <p:spTgt spid="4">
                                            <p:txEl>
                                              <p:pRg st="0" end="0"/>
                                            </p:txEl>
                                          </p:spTgt>
                                        </p:tgtEl>
                                      </p:cBhvr>
                                      <p:to x="100000" y="95000"/>
                                    </p:animScale>
                                    <p:animScale>
                                      <p:cBhvr>
                                        <p:cTn id="38" dur="166" decel="50000">
                                          <p:stCondLst>
                                            <p:cond delay="1834"/>
                                          </p:stCondLst>
                                        </p:cTn>
                                        <p:tgtEl>
                                          <p:spTgt spid="4">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Effect transition="in" filter="wipe(down)">
                                      <p:cBhvr>
                                        <p:cTn id="43" dur="580">
                                          <p:stCondLst>
                                            <p:cond delay="0"/>
                                          </p:stCondLst>
                                        </p:cTn>
                                        <p:tgtEl>
                                          <p:spTgt spid="4">
                                            <p:txEl>
                                              <p:pRg st="1" end="1"/>
                                            </p:txEl>
                                          </p:spTgt>
                                        </p:tgtEl>
                                      </p:cBhvr>
                                    </p:animEffect>
                                    <p:anim calcmode="lin" valueType="num">
                                      <p:cBhvr>
                                        <p:cTn id="44"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xEl>
                                              <p:pRg st="1" end="1"/>
                                            </p:txEl>
                                          </p:spTgt>
                                        </p:tgtEl>
                                      </p:cBhvr>
                                      <p:to x="100000" y="60000"/>
                                    </p:animScale>
                                    <p:animScale>
                                      <p:cBhvr>
                                        <p:cTn id="50" dur="166" decel="50000">
                                          <p:stCondLst>
                                            <p:cond delay="676"/>
                                          </p:stCondLst>
                                        </p:cTn>
                                        <p:tgtEl>
                                          <p:spTgt spid="4">
                                            <p:txEl>
                                              <p:pRg st="1" end="1"/>
                                            </p:txEl>
                                          </p:spTgt>
                                        </p:tgtEl>
                                      </p:cBhvr>
                                      <p:to x="100000" y="100000"/>
                                    </p:animScale>
                                    <p:animScale>
                                      <p:cBhvr>
                                        <p:cTn id="51" dur="26">
                                          <p:stCondLst>
                                            <p:cond delay="1312"/>
                                          </p:stCondLst>
                                        </p:cTn>
                                        <p:tgtEl>
                                          <p:spTgt spid="4">
                                            <p:txEl>
                                              <p:pRg st="1" end="1"/>
                                            </p:txEl>
                                          </p:spTgt>
                                        </p:tgtEl>
                                      </p:cBhvr>
                                      <p:to x="100000" y="80000"/>
                                    </p:animScale>
                                    <p:animScale>
                                      <p:cBhvr>
                                        <p:cTn id="52" dur="166" decel="50000">
                                          <p:stCondLst>
                                            <p:cond delay="1338"/>
                                          </p:stCondLst>
                                        </p:cTn>
                                        <p:tgtEl>
                                          <p:spTgt spid="4">
                                            <p:txEl>
                                              <p:pRg st="1" end="1"/>
                                            </p:txEl>
                                          </p:spTgt>
                                        </p:tgtEl>
                                      </p:cBhvr>
                                      <p:to x="100000" y="100000"/>
                                    </p:animScale>
                                    <p:animScale>
                                      <p:cBhvr>
                                        <p:cTn id="53" dur="26">
                                          <p:stCondLst>
                                            <p:cond delay="1642"/>
                                          </p:stCondLst>
                                        </p:cTn>
                                        <p:tgtEl>
                                          <p:spTgt spid="4">
                                            <p:txEl>
                                              <p:pRg st="1" end="1"/>
                                            </p:txEl>
                                          </p:spTgt>
                                        </p:tgtEl>
                                      </p:cBhvr>
                                      <p:to x="100000" y="90000"/>
                                    </p:animScale>
                                    <p:animScale>
                                      <p:cBhvr>
                                        <p:cTn id="54" dur="166" decel="50000">
                                          <p:stCondLst>
                                            <p:cond delay="1668"/>
                                          </p:stCondLst>
                                        </p:cTn>
                                        <p:tgtEl>
                                          <p:spTgt spid="4">
                                            <p:txEl>
                                              <p:pRg st="1" end="1"/>
                                            </p:txEl>
                                          </p:spTgt>
                                        </p:tgtEl>
                                      </p:cBhvr>
                                      <p:to x="100000" y="100000"/>
                                    </p:animScale>
                                    <p:animScale>
                                      <p:cBhvr>
                                        <p:cTn id="55" dur="26">
                                          <p:stCondLst>
                                            <p:cond delay="1808"/>
                                          </p:stCondLst>
                                        </p:cTn>
                                        <p:tgtEl>
                                          <p:spTgt spid="4">
                                            <p:txEl>
                                              <p:pRg st="1" end="1"/>
                                            </p:txEl>
                                          </p:spTgt>
                                        </p:tgtEl>
                                      </p:cBhvr>
                                      <p:to x="100000" y="95000"/>
                                    </p:animScale>
                                    <p:animScale>
                                      <p:cBhvr>
                                        <p:cTn id="56" dur="166" decel="50000">
                                          <p:stCondLst>
                                            <p:cond delay="1834"/>
                                          </p:stCondLst>
                                        </p:cTn>
                                        <p:tgtEl>
                                          <p:spTgt spid="4">
                                            <p:txEl>
                                              <p:pRg st="1" end="1"/>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4">
                                            <p:txEl>
                                              <p:pRg st="2" end="2"/>
                                            </p:txEl>
                                          </p:spTgt>
                                        </p:tgtEl>
                                        <p:attrNameLst>
                                          <p:attrName>style.visibility</p:attrName>
                                        </p:attrNameLst>
                                      </p:cBhvr>
                                      <p:to>
                                        <p:strVal val="visible"/>
                                      </p:to>
                                    </p:set>
                                    <p:animEffect transition="in" filter="wipe(down)">
                                      <p:cBhvr>
                                        <p:cTn id="61" dur="580">
                                          <p:stCondLst>
                                            <p:cond delay="0"/>
                                          </p:stCondLst>
                                        </p:cTn>
                                        <p:tgtEl>
                                          <p:spTgt spid="4">
                                            <p:txEl>
                                              <p:pRg st="2" end="2"/>
                                            </p:txEl>
                                          </p:spTgt>
                                        </p:tgtEl>
                                      </p:cBhvr>
                                    </p:animEffect>
                                    <p:anim calcmode="lin" valueType="num">
                                      <p:cBhvr>
                                        <p:cTn id="62"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txEl>
                                              <p:pRg st="2" end="2"/>
                                            </p:txEl>
                                          </p:spTgt>
                                        </p:tgtEl>
                                      </p:cBhvr>
                                      <p:to x="100000" y="60000"/>
                                    </p:animScale>
                                    <p:animScale>
                                      <p:cBhvr>
                                        <p:cTn id="68" dur="166" decel="50000">
                                          <p:stCondLst>
                                            <p:cond delay="676"/>
                                          </p:stCondLst>
                                        </p:cTn>
                                        <p:tgtEl>
                                          <p:spTgt spid="4">
                                            <p:txEl>
                                              <p:pRg st="2" end="2"/>
                                            </p:txEl>
                                          </p:spTgt>
                                        </p:tgtEl>
                                      </p:cBhvr>
                                      <p:to x="100000" y="100000"/>
                                    </p:animScale>
                                    <p:animScale>
                                      <p:cBhvr>
                                        <p:cTn id="69" dur="26">
                                          <p:stCondLst>
                                            <p:cond delay="1312"/>
                                          </p:stCondLst>
                                        </p:cTn>
                                        <p:tgtEl>
                                          <p:spTgt spid="4">
                                            <p:txEl>
                                              <p:pRg st="2" end="2"/>
                                            </p:txEl>
                                          </p:spTgt>
                                        </p:tgtEl>
                                      </p:cBhvr>
                                      <p:to x="100000" y="80000"/>
                                    </p:animScale>
                                    <p:animScale>
                                      <p:cBhvr>
                                        <p:cTn id="70" dur="166" decel="50000">
                                          <p:stCondLst>
                                            <p:cond delay="1338"/>
                                          </p:stCondLst>
                                        </p:cTn>
                                        <p:tgtEl>
                                          <p:spTgt spid="4">
                                            <p:txEl>
                                              <p:pRg st="2" end="2"/>
                                            </p:txEl>
                                          </p:spTgt>
                                        </p:tgtEl>
                                      </p:cBhvr>
                                      <p:to x="100000" y="100000"/>
                                    </p:animScale>
                                    <p:animScale>
                                      <p:cBhvr>
                                        <p:cTn id="71" dur="26">
                                          <p:stCondLst>
                                            <p:cond delay="1642"/>
                                          </p:stCondLst>
                                        </p:cTn>
                                        <p:tgtEl>
                                          <p:spTgt spid="4">
                                            <p:txEl>
                                              <p:pRg st="2" end="2"/>
                                            </p:txEl>
                                          </p:spTgt>
                                        </p:tgtEl>
                                      </p:cBhvr>
                                      <p:to x="100000" y="90000"/>
                                    </p:animScale>
                                    <p:animScale>
                                      <p:cBhvr>
                                        <p:cTn id="72" dur="166" decel="50000">
                                          <p:stCondLst>
                                            <p:cond delay="1668"/>
                                          </p:stCondLst>
                                        </p:cTn>
                                        <p:tgtEl>
                                          <p:spTgt spid="4">
                                            <p:txEl>
                                              <p:pRg st="2" end="2"/>
                                            </p:txEl>
                                          </p:spTgt>
                                        </p:tgtEl>
                                      </p:cBhvr>
                                      <p:to x="100000" y="100000"/>
                                    </p:animScale>
                                    <p:animScale>
                                      <p:cBhvr>
                                        <p:cTn id="73" dur="26">
                                          <p:stCondLst>
                                            <p:cond delay="1808"/>
                                          </p:stCondLst>
                                        </p:cTn>
                                        <p:tgtEl>
                                          <p:spTgt spid="4">
                                            <p:txEl>
                                              <p:pRg st="2" end="2"/>
                                            </p:txEl>
                                          </p:spTgt>
                                        </p:tgtEl>
                                      </p:cBhvr>
                                      <p:to x="100000" y="95000"/>
                                    </p:animScale>
                                    <p:animScale>
                                      <p:cBhvr>
                                        <p:cTn id="74" dur="166" decel="50000">
                                          <p:stCondLst>
                                            <p:cond delay="1834"/>
                                          </p:stCondLst>
                                        </p:cTn>
                                        <p:tgtEl>
                                          <p:spTgt spid="4">
                                            <p:txEl>
                                              <p:pRg st="2" end="2"/>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4">
                                            <p:txEl>
                                              <p:pRg st="3" end="3"/>
                                            </p:txEl>
                                          </p:spTgt>
                                        </p:tgtEl>
                                        <p:attrNameLst>
                                          <p:attrName>style.visibility</p:attrName>
                                        </p:attrNameLst>
                                      </p:cBhvr>
                                      <p:to>
                                        <p:strVal val="visible"/>
                                      </p:to>
                                    </p:set>
                                    <p:animEffect transition="in" filter="wipe(down)">
                                      <p:cBhvr>
                                        <p:cTn id="79" dur="580">
                                          <p:stCondLst>
                                            <p:cond delay="0"/>
                                          </p:stCondLst>
                                        </p:cTn>
                                        <p:tgtEl>
                                          <p:spTgt spid="4">
                                            <p:txEl>
                                              <p:pRg st="3" end="3"/>
                                            </p:txEl>
                                          </p:spTgt>
                                        </p:tgtEl>
                                      </p:cBhvr>
                                    </p:animEffect>
                                    <p:anim calcmode="lin" valueType="num">
                                      <p:cBhvr>
                                        <p:cTn id="80"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4">
                                            <p:txEl>
                                              <p:pRg st="3" end="3"/>
                                            </p:txEl>
                                          </p:spTgt>
                                        </p:tgtEl>
                                      </p:cBhvr>
                                      <p:to x="100000" y="60000"/>
                                    </p:animScale>
                                    <p:animScale>
                                      <p:cBhvr>
                                        <p:cTn id="86" dur="166" decel="50000">
                                          <p:stCondLst>
                                            <p:cond delay="676"/>
                                          </p:stCondLst>
                                        </p:cTn>
                                        <p:tgtEl>
                                          <p:spTgt spid="4">
                                            <p:txEl>
                                              <p:pRg st="3" end="3"/>
                                            </p:txEl>
                                          </p:spTgt>
                                        </p:tgtEl>
                                      </p:cBhvr>
                                      <p:to x="100000" y="100000"/>
                                    </p:animScale>
                                    <p:animScale>
                                      <p:cBhvr>
                                        <p:cTn id="87" dur="26">
                                          <p:stCondLst>
                                            <p:cond delay="1312"/>
                                          </p:stCondLst>
                                        </p:cTn>
                                        <p:tgtEl>
                                          <p:spTgt spid="4">
                                            <p:txEl>
                                              <p:pRg st="3" end="3"/>
                                            </p:txEl>
                                          </p:spTgt>
                                        </p:tgtEl>
                                      </p:cBhvr>
                                      <p:to x="100000" y="80000"/>
                                    </p:animScale>
                                    <p:animScale>
                                      <p:cBhvr>
                                        <p:cTn id="88" dur="166" decel="50000">
                                          <p:stCondLst>
                                            <p:cond delay="1338"/>
                                          </p:stCondLst>
                                        </p:cTn>
                                        <p:tgtEl>
                                          <p:spTgt spid="4">
                                            <p:txEl>
                                              <p:pRg st="3" end="3"/>
                                            </p:txEl>
                                          </p:spTgt>
                                        </p:tgtEl>
                                      </p:cBhvr>
                                      <p:to x="100000" y="100000"/>
                                    </p:animScale>
                                    <p:animScale>
                                      <p:cBhvr>
                                        <p:cTn id="89" dur="26">
                                          <p:stCondLst>
                                            <p:cond delay="1642"/>
                                          </p:stCondLst>
                                        </p:cTn>
                                        <p:tgtEl>
                                          <p:spTgt spid="4">
                                            <p:txEl>
                                              <p:pRg st="3" end="3"/>
                                            </p:txEl>
                                          </p:spTgt>
                                        </p:tgtEl>
                                      </p:cBhvr>
                                      <p:to x="100000" y="90000"/>
                                    </p:animScale>
                                    <p:animScale>
                                      <p:cBhvr>
                                        <p:cTn id="90" dur="166" decel="50000">
                                          <p:stCondLst>
                                            <p:cond delay="1668"/>
                                          </p:stCondLst>
                                        </p:cTn>
                                        <p:tgtEl>
                                          <p:spTgt spid="4">
                                            <p:txEl>
                                              <p:pRg st="3" end="3"/>
                                            </p:txEl>
                                          </p:spTgt>
                                        </p:tgtEl>
                                      </p:cBhvr>
                                      <p:to x="100000" y="100000"/>
                                    </p:animScale>
                                    <p:animScale>
                                      <p:cBhvr>
                                        <p:cTn id="91" dur="26">
                                          <p:stCondLst>
                                            <p:cond delay="1808"/>
                                          </p:stCondLst>
                                        </p:cTn>
                                        <p:tgtEl>
                                          <p:spTgt spid="4">
                                            <p:txEl>
                                              <p:pRg st="3" end="3"/>
                                            </p:txEl>
                                          </p:spTgt>
                                        </p:tgtEl>
                                      </p:cBhvr>
                                      <p:to x="100000" y="95000"/>
                                    </p:animScale>
                                    <p:animScale>
                                      <p:cBhvr>
                                        <p:cTn id="92" dur="166" decel="50000">
                                          <p:stCondLst>
                                            <p:cond delay="1834"/>
                                          </p:stCondLst>
                                        </p:cTn>
                                        <p:tgtEl>
                                          <p:spTgt spid="4">
                                            <p:txEl>
                                              <p:pRg st="3" end="3"/>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4">
                                            <p:txEl>
                                              <p:pRg st="4" end="4"/>
                                            </p:txEl>
                                          </p:spTgt>
                                        </p:tgtEl>
                                        <p:attrNameLst>
                                          <p:attrName>style.visibility</p:attrName>
                                        </p:attrNameLst>
                                      </p:cBhvr>
                                      <p:to>
                                        <p:strVal val="visible"/>
                                      </p:to>
                                    </p:set>
                                    <p:animEffect transition="in" filter="wipe(down)">
                                      <p:cBhvr>
                                        <p:cTn id="97" dur="580">
                                          <p:stCondLst>
                                            <p:cond delay="0"/>
                                          </p:stCondLst>
                                        </p:cTn>
                                        <p:tgtEl>
                                          <p:spTgt spid="4">
                                            <p:txEl>
                                              <p:pRg st="4" end="4"/>
                                            </p:txEl>
                                          </p:spTgt>
                                        </p:tgtEl>
                                      </p:cBhvr>
                                    </p:animEffect>
                                    <p:anim calcmode="lin" valueType="num">
                                      <p:cBhvr>
                                        <p:cTn id="98"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4">
                                            <p:txEl>
                                              <p:pRg st="4" end="4"/>
                                            </p:txEl>
                                          </p:spTgt>
                                        </p:tgtEl>
                                      </p:cBhvr>
                                      <p:to x="100000" y="60000"/>
                                    </p:animScale>
                                    <p:animScale>
                                      <p:cBhvr>
                                        <p:cTn id="104" dur="166" decel="50000">
                                          <p:stCondLst>
                                            <p:cond delay="676"/>
                                          </p:stCondLst>
                                        </p:cTn>
                                        <p:tgtEl>
                                          <p:spTgt spid="4">
                                            <p:txEl>
                                              <p:pRg st="4" end="4"/>
                                            </p:txEl>
                                          </p:spTgt>
                                        </p:tgtEl>
                                      </p:cBhvr>
                                      <p:to x="100000" y="100000"/>
                                    </p:animScale>
                                    <p:animScale>
                                      <p:cBhvr>
                                        <p:cTn id="105" dur="26">
                                          <p:stCondLst>
                                            <p:cond delay="1312"/>
                                          </p:stCondLst>
                                        </p:cTn>
                                        <p:tgtEl>
                                          <p:spTgt spid="4">
                                            <p:txEl>
                                              <p:pRg st="4" end="4"/>
                                            </p:txEl>
                                          </p:spTgt>
                                        </p:tgtEl>
                                      </p:cBhvr>
                                      <p:to x="100000" y="80000"/>
                                    </p:animScale>
                                    <p:animScale>
                                      <p:cBhvr>
                                        <p:cTn id="106" dur="166" decel="50000">
                                          <p:stCondLst>
                                            <p:cond delay="1338"/>
                                          </p:stCondLst>
                                        </p:cTn>
                                        <p:tgtEl>
                                          <p:spTgt spid="4">
                                            <p:txEl>
                                              <p:pRg st="4" end="4"/>
                                            </p:txEl>
                                          </p:spTgt>
                                        </p:tgtEl>
                                      </p:cBhvr>
                                      <p:to x="100000" y="100000"/>
                                    </p:animScale>
                                    <p:animScale>
                                      <p:cBhvr>
                                        <p:cTn id="107" dur="26">
                                          <p:stCondLst>
                                            <p:cond delay="1642"/>
                                          </p:stCondLst>
                                        </p:cTn>
                                        <p:tgtEl>
                                          <p:spTgt spid="4">
                                            <p:txEl>
                                              <p:pRg st="4" end="4"/>
                                            </p:txEl>
                                          </p:spTgt>
                                        </p:tgtEl>
                                      </p:cBhvr>
                                      <p:to x="100000" y="90000"/>
                                    </p:animScale>
                                    <p:animScale>
                                      <p:cBhvr>
                                        <p:cTn id="108" dur="166" decel="50000">
                                          <p:stCondLst>
                                            <p:cond delay="1668"/>
                                          </p:stCondLst>
                                        </p:cTn>
                                        <p:tgtEl>
                                          <p:spTgt spid="4">
                                            <p:txEl>
                                              <p:pRg st="4" end="4"/>
                                            </p:txEl>
                                          </p:spTgt>
                                        </p:tgtEl>
                                      </p:cBhvr>
                                      <p:to x="100000" y="100000"/>
                                    </p:animScale>
                                    <p:animScale>
                                      <p:cBhvr>
                                        <p:cTn id="109" dur="26">
                                          <p:stCondLst>
                                            <p:cond delay="1808"/>
                                          </p:stCondLst>
                                        </p:cTn>
                                        <p:tgtEl>
                                          <p:spTgt spid="4">
                                            <p:txEl>
                                              <p:pRg st="4" end="4"/>
                                            </p:txEl>
                                          </p:spTgt>
                                        </p:tgtEl>
                                      </p:cBhvr>
                                      <p:to x="100000" y="95000"/>
                                    </p:animScale>
                                    <p:animScale>
                                      <p:cBhvr>
                                        <p:cTn id="110" dur="166" decel="50000">
                                          <p:stCondLst>
                                            <p:cond delay="1834"/>
                                          </p:stCondLst>
                                        </p:cTn>
                                        <p:tgtEl>
                                          <p:spTgt spid="4">
                                            <p:txEl>
                                              <p:pRg st="4" end="4"/>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4">
                                            <p:txEl>
                                              <p:pRg st="5" end="5"/>
                                            </p:txEl>
                                          </p:spTgt>
                                        </p:tgtEl>
                                        <p:attrNameLst>
                                          <p:attrName>style.visibility</p:attrName>
                                        </p:attrNameLst>
                                      </p:cBhvr>
                                      <p:to>
                                        <p:strVal val="visible"/>
                                      </p:to>
                                    </p:set>
                                    <p:animEffect transition="in" filter="wipe(down)">
                                      <p:cBhvr>
                                        <p:cTn id="115" dur="580">
                                          <p:stCondLst>
                                            <p:cond delay="0"/>
                                          </p:stCondLst>
                                        </p:cTn>
                                        <p:tgtEl>
                                          <p:spTgt spid="4">
                                            <p:txEl>
                                              <p:pRg st="5" end="5"/>
                                            </p:txEl>
                                          </p:spTgt>
                                        </p:tgtEl>
                                      </p:cBhvr>
                                    </p:animEffect>
                                    <p:anim calcmode="lin" valueType="num">
                                      <p:cBhvr>
                                        <p:cTn id="116" dur="1822" tmFilter="0,0; 0.14,0.36; 0.43,0.73; 0.71,0.91; 1.0,1.0">
                                          <p:stCondLst>
                                            <p:cond delay="0"/>
                                          </p:stCondLst>
                                        </p:cTn>
                                        <p:tgtEl>
                                          <p:spTgt spid="4">
                                            <p:txEl>
                                              <p:pRg st="5" end="5"/>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4">
                                            <p:txEl>
                                              <p:pRg st="5" end="5"/>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4">
                                            <p:txEl>
                                              <p:pRg st="5" end="5"/>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4">
                                            <p:txEl>
                                              <p:pRg st="5" end="5"/>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4">
                                            <p:txEl>
                                              <p:pRg st="5" end="5"/>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4">
                                            <p:txEl>
                                              <p:pRg st="5" end="5"/>
                                            </p:txEl>
                                          </p:spTgt>
                                        </p:tgtEl>
                                      </p:cBhvr>
                                      <p:to x="100000" y="60000"/>
                                    </p:animScale>
                                    <p:animScale>
                                      <p:cBhvr>
                                        <p:cTn id="122" dur="166" decel="50000">
                                          <p:stCondLst>
                                            <p:cond delay="676"/>
                                          </p:stCondLst>
                                        </p:cTn>
                                        <p:tgtEl>
                                          <p:spTgt spid="4">
                                            <p:txEl>
                                              <p:pRg st="5" end="5"/>
                                            </p:txEl>
                                          </p:spTgt>
                                        </p:tgtEl>
                                      </p:cBhvr>
                                      <p:to x="100000" y="100000"/>
                                    </p:animScale>
                                    <p:animScale>
                                      <p:cBhvr>
                                        <p:cTn id="123" dur="26">
                                          <p:stCondLst>
                                            <p:cond delay="1312"/>
                                          </p:stCondLst>
                                        </p:cTn>
                                        <p:tgtEl>
                                          <p:spTgt spid="4">
                                            <p:txEl>
                                              <p:pRg st="5" end="5"/>
                                            </p:txEl>
                                          </p:spTgt>
                                        </p:tgtEl>
                                      </p:cBhvr>
                                      <p:to x="100000" y="80000"/>
                                    </p:animScale>
                                    <p:animScale>
                                      <p:cBhvr>
                                        <p:cTn id="124" dur="166" decel="50000">
                                          <p:stCondLst>
                                            <p:cond delay="1338"/>
                                          </p:stCondLst>
                                        </p:cTn>
                                        <p:tgtEl>
                                          <p:spTgt spid="4">
                                            <p:txEl>
                                              <p:pRg st="5" end="5"/>
                                            </p:txEl>
                                          </p:spTgt>
                                        </p:tgtEl>
                                      </p:cBhvr>
                                      <p:to x="100000" y="100000"/>
                                    </p:animScale>
                                    <p:animScale>
                                      <p:cBhvr>
                                        <p:cTn id="125" dur="26">
                                          <p:stCondLst>
                                            <p:cond delay="1642"/>
                                          </p:stCondLst>
                                        </p:cTn>
                                        <p:tgtEl>
                                          <p:spTgt spid="4">
                                            <p:txEl>
                                              <p:pRg st="5" end="5"/>
                                            </p:txEl>
                                          </p:spTgt>
                                        </p:tgtEl>
                                      </p:cBhvr>
                                      <p:to x="100000" y="90000"/>
                                    </p:animScale>
                                    <p:animScale>
                                      <p:cBhvr>
                                        <p:cTn id="126" dur="166" decel="50000">
                                          <p:stCondLst>
                                            <p:cond delay="1668"/>
                                          </p:stCondLst>
                                        </p:cTn>
                                        <p:tgtEl>
                                          <p:spTgt spid="4">
                                            <p:txEl>
                                              <p:pRg st="5" end="5"/>
                                            </p:txEl>
                                          </p:spTgt>
                                        </p:tgtEl>
                                      </p:cBhvr>
                                      <p:to x="100000" y="100000"/>
                                    </p:animScale>
                                    <p:animScale>
                                      <p:cBhvr>
                                        <p:cTn id="127" dur="26">
                                          <p:stCondLst>
                                            <p:cond delay="1808"/>
                                          </p:stCondLst>
                                        </p:cTn>
                                        <p:tgtEl>
                                          <p:spTgt spid="4">
                                            <p:txEl>
                                              <p:pRg st="5" end="5"/>
                                            </p:txEl>
                                          </p:spTgt>
                                        </p:tgtEl>
                                      </p:cBhvr>
                                      <p:to x="100000" y="95000"/>
                                    </p:animScale>
                                    <p:animScale>
                                      <p:cBhvr>
                                        <p:cTn id="128" dur="166" decel="50000">
                                          <p:stCondLst>
                                            <p:cond delay="1834"/>
                                          </p:stCondLst>
                                        </p:cTn>
                                        <p:tgtEl>
                                          <p:spTgt spid="4">
                                            <p:txEl>
                                              <p:pRg st="5" end="5"/>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4">
                                            <p:txEl>
                                              <p:pRg st="6" end="6"/>
                                            </p:txEl>
                                          </p:spTgt>
                                        </p:tgtEl>
                                        <p:attrNameLst>
                                          <p:attrName>style.visibility</p:attrName>
                                        </p:attrNameLst>
                                      </p:cBhvr>
                                      <p:to>
                                        <p:strVal val="visible"/>
                                      </p:to>
                                    </p:set>
                                    <p:animEffect transition="in" filter="wipe(down)">
                                      <p:cBhvr>
                                        <p:cTn id="133" dur="580">
                                          <p:stCondLst>
                                            <p:cond delay="0"/>
                                          </p:stCondLst>
                                        </p:cTn>
                                        <p:tgtEl>
                                          <p:spTgt spid="4">
                                            <p:txEl>
                                              <p:pRg st="6" end="6"/>
                                            </p:txEl>
                                          </p:spTgt>
                                        </p:tgtEl>
                                      </p:cBhvr>
                                    </p:animEffect>
                                    <p:anim calcmode="lin" valueType="num">
                                      <p:cBhvr>
                                        <p:cTn id="134" dur="1822" tmFilter="0,0; 0.14,0.36; 0.43,0.73; 0.71,0.91; 1.0,1.0">
                                          <p:stCondLst>
                                            <p:cond delay="0"/>
                                          </p:stCondLst>
                                        </p:cTn>
                                        <p:tgtEl>
                                          <p:spTgt spid="4">
                                            <p:txEl>
                                              <p:pRg st="6" end="6"/>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4">
                                            <p:txEl>
                                              <p:pRg st="6" end="6"/>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4">
                                            <p:txEl>
                                              <p:pRg st="6" end="6"/>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4">
                                            <p:txEl>
                                              <p:pRg st="6" end="6"/>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4">
                                            <p:txEl>
                                              <p:pRg st="6" end="6"/>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4">
                                            <p:txEl>
                                              <p:pRg st="6" end="6"/>
                                            </p:txEl>
                                          </p:spTgt>
                                        </p:tgtEl>
                                      </p:cBhvr>
                                      <p:to x="100000" y="60000"/>
                                    </p:animScale>
                                    <p:animScale>
                                      <p:cBhvr>
                                        <p:cTn id="140" dur="166" decel="50000">
                                          <p:stCondLst>
                                            <p:cond delay="676"/>
                                          </p:stCondLst>
                                        </p:cTn>
                                        <p:tgtEl>
                                          <p:spTgt spid="4">
                                            <p:txEl>
                                              <p:pRg st="6" end="6"/>
                                            </p:txEl>
                                          </p:spTgt>
                                        </p:tgtEl>
                                      </p:cBhvr>
                                      <p:to x="100000" y="100000"/>
                                    </p:animScale>
                                    <p:animScale>
                                      <p:cBhvr>
                                        <p:cTn id="141" dur="26">
                                          <p:stCondLst>
                                            <p:cond delay="1312"/>
                                          </p:stCondLst>
                                        </p:cTn>
                                        <p:tgtEl>
                                          <p:spTgt spid="4">
                                            <p:txEl>
                                              <p:pRg st="6" end="6"/>
                                            </p:txEl>
                                          </p:spTgt>
                                        </p:tgtEl>
                                      </p:cBhvr>
                                      <p:to x="100000" y="80000"/>
                                    </p:animScale>
                                    <p:animScale>
                                      <p:cBhvr>
                                        <p:cTn id="142" dur="166" decel="50000">
                                          <p:stCondLst>
                                            <p:cond delay="1338"/>
                                          </p:stCondLst>
                                        </p:cTn>
                                        <p:tgtEl>
                                          <p:spTgt spid="4">
                                            <p:txEl>
                                              <p:pRg st="6" end="6"/>
                                            </p:txEl>
                                          </p:spTgt>
                                        </p:tgtEl>
                                      </p:cBhvr>
                                      <p:to x="100000" y="100000"/>
                                    </p:animScale>
                                    <p:animScale>
                                      <p:cBhvr>
                                        <p:cTn id="143" dur="26">
                                          <p:stCondLst>
                                            <p:cond delay="1642"/>
                                          </p:stCondLst>
                                        </p:cTn>
                                        <p:tgtEl>
                                          <p:spTgt spid="4">
                                            <p:txEl>
                                              <p:pRg st="6" end="6"/>
                                            </p:txEl>
                                          </p:spTgt>
                                        </p:tgtEl>
                                      </p:cBhvr>
                                      <p:to x="100000" y="90000"/>
                                    </p:animScale>
                                    <p:animScale>
                                      <p:cBhvr>
                                        <p:cTn id="144" dur="166" decel="50000">
                                          <p:stCondLst>
                                            <p:cond delay="1668"/>
                                          </p:stCondLst>
                                        </p:cTn>
                                        <p:tgtEl>
                                          <p:spTgt spid="4">
                                            <p:txEl>
                                              <p:pRg st="6" end="6"/>
                                            </p:txEl>
                                          </p:spTgt>
                                        </p:tgtEl>
                                      </p:cBhvr>
                                      <p:to x="100000" y="100000"/>
                                    </p:animScale>
                                    <p:animScale>
                                      <p:cBhvr>
                                        <p:cTn id="145" dur="26">
                                          <p:stCondLst>
                                            <p:cond delay="1808"/>
                                          </p:stCondLst>
                                        </p:cTn>
                                        <p:tgtEl>
                                          <p:spTgt spid="4">
                                            <p:txEl>
                                              <p:pRg st="6" end="6"/>
                                            </p:txEl>
                                          </p:spTgt>
                                        </p:tgtEl>
                                      </p:cBhvr>
                                      <p:to x="100000" y="95000"/>
                                    </p:animScale>
                                    <p:animScale>
                                      <p:cBhvr>
                                        <p:cTn id="146" dur="166" decel="50000">
                                          <p:stCondLst>
                                            <p:cond delay="1834"/>
                                          </p:stCondLst>
                                        </p:cTn>
                                        <p:tgtEl>
                                          <p:spTgt spid="4">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228" y="140044"/>
            <a:ext cx="3932237" cy="2362200"/>
          </a:xfrm>
        </p:spPr>
        <p:txBody>
          <a:bodyPr/>
          <a:lstStyle/>
          <a:p>
            <a:r>
              <a:rPr lang="en-US" dirty="0"/>
              <a:t>Ingredients for slime</a:t>
            </a:r>
          </a:p>
        </p:txBody>
      </p:sp>
      <p:pic>
        <p:nvPicPr>
          <p:cNvPr id="5" name="Content Placeholder 4"/>
          <p:cNvPicPr>
            <a:picLocks noGrp="1" noChangeAspect="1"/>
          </p:cNvPicPr>
          <p:nvPr>
            <p:ph idx="1"/>
          </p:nvPr>
        </p:nvPicPr>
        <p:blipFill>
          <a:blip r:embed="rId2"/>
          <a:stretch>
            <a:fillRect/>
          </a:stretch>
        </p:blipFill>
        <p:spPr>
          <a:xfrm>
            <a:off x="5141076" y="249581"/>
            <a:ext cx="2143125" cy="21431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3"/>
          <p:cNvSpPr>
            <a:spLocks noGrp="1"/>
          </p:cNvSpPr>
          <p:nvPr>
            <p:ph type="body" sz="half" idx="2"/>
          </p:nvPr>
        </p:nvSpPr>
        <p:spPr/>
        <p:txBody>
          <a:bodyPr>
            <a:normAutofit fontScale="92500" lnSpcReduction="20000"/>
          </a:bodyPr>
          <a:lstStyle/>
          <a:p>
            <a:r>
              <a:rPr lang="en-US" u="sng" dirty="0"/>
              <a:t>Ingredients</a:t>
            </a:r>
          </a:p>
          <a:p>
            <a:r>
              <a:rPr lang="en-US" dirty="0"/>
              <a:t>Glue</a:t>
            </a:r>
          </a:p>
          <a:p>
            <a:r>
              <a:rPr lang="en-US" dirty="0"/>
              <a:t>Water </a:t>
            </a:r>
          </a:p>
          <a:p>
            <a:r>
              <a:rPr lang="en-US" dirty="0"/>
              <a:t>Borax</a:t>
            </a:r>
          </a:p>
          <a:p>
            <a:r>
              <a:rPr lang="en-US" dirty="0"/>
              <a:t>Bowl </a:t>
            </a:r>
          </a:p>
          <a:p>
            <a:r>
              <a:rPr lang="en-US" dirty="0"/>
              <a:t>Food coloring</a:t>
            </a:r>
          </a:p>
          <a:p>
            <a:r>
              <a:rPr lang="en-US" dirty="0"/>
              <a:t>Big spoon </a:t>
            </a:r>
          </a:p>
          <a:p>
            <a:r>
              <a:rPr lang="en-US" dirty="0"/>
              <a:t>Shaving foam</a:t>
            </a:r>
          </a:p>
        </p:txBody>
      </p:sp>
      <p:pic>
        <p:nvPicPr>
          <p:cNvPr id="3" name="Picture 2"/>
          <p:cNvPicPr>
            <a:picLocks noChangeAspect="1"/>
          </p:cNvPicPr>
          <p:nvPr/>
        </p:nvPicPr>
        <p:blipFill>
          <a:blip r:embed="rId3"/>
          <a:stretch>
            <a:fillRect/>
          </a:stretch>
        </p:blipFill>
        <p:spPr>
          <a:xfrm>
            <a:off x="7967066" y="235293"/>
            <a:ext cx="2387021" cy="21543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4974360" y="2612368"/>
            <a:ext cx="2020892" cy="20208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7356921" y="2790572"/>
            <a:ext cx="1863975" cy="16614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4728021" y="4852923"/>
            <a:ext cx="2628900" cy="17335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p:cNvPicPr>
            <a:picLocks noChangeAspect="1"/>
          </p:cNvPicPr>
          <p:nvPr/>
        </p:nvPicPr>
        <p:blipFill>
          <a:blip r:embed="rId7"/>
          <a:stretch>
            <a:fillRect/>
          </a:stretch>
        </p:blipFill>
        <p:spPr>
          <a:xfrm>
            <a:off x="10103601" y="2528823"/>
            <a:ext cx="1971675" cy="23241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p:cNvPicPr>
            <a:picLocks noChangeAspect="1"/>
          </p:cNvPicPr>
          <p:nvPr/>
        </p:nvPicPr>
        <p:blipFill>
          <a:blip r:embed="rId8"/>
          <a:stretch>
            <a:fillRect/>
          </a:stretch>
        </p:blipFill>
        <p:spPr>
          <a:xfrm>
            <a:off x="8015479" y="4791879"/>
            <a:ext cx="1855637" cy="18556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72397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4">
                                            <p:txEl>
                                              <p:pRg st="0" end="0"/>
                                            </p:txEl>
                                          </p:spTgt>
                                        </p:tgtEl>
                                      </p:cBhvr>
                                    </p:animEffect>
                                    <p:animScale>
                                      <p:cBhvr>
                                        <p:cTn id="12" dur="250" autoRev="1" fill="hold"/>
                                        <p:tgtEl>
                                          <p:spTgt spid="4">
                                            <p:txEl>
                                              <p:pRg st="0" end="0"/>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4">
                                            <p:txEl>
                                              <p:pRg st="1" end="1"/>
                                            </p:txEl>
                                          </p:spTgt>
                                        </p:tgtEl>
                                      </p:cBhvr>
                                    </p:animEffect>
                                    <p:animScale>
                                      <p:cBhvr>
                                        <p:cTn id="17" dur="250" autoRev="1" fill="hold"/>
                                        <p:tgtEl>
                                          <p:spTgt spid="4">
                                            <p:txEl>
                                              <p:pRg st="1" end="1"/>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4">
                                            <p:txEl>
                                              <p:pRg st="2" end="2"/>
                                            </p:txEl>
                                          </p:spTgt>
                                        </p:tgtEl>
                                      </p:cBhvr>
                                    </p:animEffect>
                                    <p:animScale>
                                      <p:cBhvr>
                                        <p:cTn id="22" dur="250" autoRev="1" fill="hold"/>
                                        <p:tgtEl>
                                          <p:spTgt spid="4">
                                            <p:txEl>
                                              <p:pRg st="2" end="2"/>
                                            </p:txEl>
                                          </p:spTgt>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4">
                                            <p:txEl>
                                              <p:pRg st="3" end="3"/>
                                            </p:txEl>
                                          </p:spTgt>
                                        </p:tgtEl>
                                      </p:cBhvr>
                                    </p:animEffect>
                                    <p:animScale>
                                      <p:cBhvr>
                                        <p:cTn id="27" dur="250" autoRev="1" fill="hold"/>
                                        <p:tgtEl>
                                          <p:spTgt spid="4">
                                            <p:txEl>
                                              <p:pRg st="3" end="3"/>
                                            </p:txEl>
                                          </p:spTgt>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500" tmFilter="0, 0; .2, .5; .8, .5; 1, 0"/>
                                        <p:tgtEl>
                                          <p:spTgt spid="4">
                                            <p:txEl>
                                              <p:pRg st="4" end="4"/>
                                            </p:txEl>
                                          </p:spTgt>
                                        </p:tgtEl>
                                      </p:cBhvr>
                                    </p:animEffect>
                                    <p:animScale>
                                      <p:cBhvr>
                                        <p:cTn id="32" dur="250" autoRev="1" fill="hold"/>
                                        <p:tgtEl>
                                          <p:spTgt spid="4">
                                            <p:txEl>
                                              <p:pRg st="4" end="4"/>
                                            </p:txEl>
                                          </p:spTgt>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4">
                                            <p:txEl>
                                              <p:pRg st="5" end="5"/>
                                            </p:txEl>
                                          </p:spTgt>
                                        </p:tgtEl>
                                      </p:cBhvr>
                                    </p:animEffect>
                                    <p:animScale>
                                      <p:cBhvr>
                                        <p:cTn id="37" dur="250" autoRev="1" fill="hold"/>
                                        <p:tgtEl>
                                          <p:spTgt spid="4">
                                            <p:txEl>
                                              <p:pRg st="5" end="5"/>
                                            </p:txEl>
                                          </p:spTgt>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4">
                                            <p:txEl>
                                              <p:pRg st="6" end="6"/>
                                            </p:txEl>
                                          </p:spTgt>
                                        </p:tgtEl>
                                      </p:cBhvr>
                                    </p:animEffect>
                                    <p:animScale>
                                      <p:cBhvr>
                                        <p:cTn id="42" dur="250" autoRev="1" fill="hold"/>
                                        <p:tgtEl>
                                          <p:spTgt spid="4">
                                            <p:txEl>
                                              <p:pRg st="6" end="6"/>
                                            </p:txEl>
                                          </p:spTgt>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grpId="0" nodeType="clickEffect">
                                  <p:stCondLst>
                                    <p:cond delay="0"/>
                                  </p:stCondLst>
                                  <p:childTnLst>
                                    <p:animEffect transition="out" filter="fade">
                                      <p:cBhvr>
                                        <p:cTn id="46" dur="500" tmFilter="0, 0; .2, .5; .8, .5; 1, 0"/>
                                        <p:tgtEl>
                                          <p:spTgt spid="4">
                                            <p:txEl>
                                              <p:pRg st="7" end="7"/>
                                            </p:txEl>
                                          </p:spTgt>
                                        </p:tgtEl>
                                      </p:cBhvr>
                                    </p:animEffect>
                                    <p:animScale>
                                      <p:cBhvr>
                                        <p:cTn id="47" dur="250" autoRev="1" fill="hold"/>
                                        <p:tgtEl>
                                          <p:spTgt spid="4">
                                            <p:txEl>
                                              <p:pRg st="7" end="7"/>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227" y="49427"/>
            <a:ext cx="3932237" cy="2362200"/>
          </a:xfrm>
        </p:spPr>
        <p:txBody>
          <a:bodyPr/>
          <a:lstStyle/>
          <a:p>
            <a:r>
              <a:rPr lang="en-US" dirty="0"/>
              <a:t>Steps of doing the experiment</a:t>
            </a:r>
          </a:p>
        </p:txBody>
      </p:sp>
      <p:sp>
        <p:nvSpPr>
          <p:cNvPr id="3" name="Content Placeholder 2"/>
          <p:cNvSpPr>
            <a:spLocks noGrp="1"/>
          </p:cNvSpPr>
          <p:nvPr>
            <p:ph idx="1"/>
          </p:nvPr>
        </p:nvSpPr>
        <p:spPr>
          <a:xfrm>
            <a:off x="5160442" y="49427"/>
            <a:ext cx="6189492" cy="5181600"/>
          </a:xfrm>
        </p:spPr>
        <p:txBody>
          <a:bodyPr/>
          <a:lstStyle/>
          <a:p>
            <a:pPr marL="0" indent="0" algn="ctr">
              <a:buNone/>
            </a:pPr>
            <a:r>
              <a:rPr lang="en-US" u="sng" dirty="0"/>
              <a:t>Steps of doing slime</a:t>
            </a:r>
          </a:p>
          <a:p>
            <a:pPr marL="0" indent="0" algn="ctr">
              <a:buNone/>
            </a:pPr>
            <a:r>
              <a:rPr lang="en-US" dirty="0"/>
              <a:t>Step 1: add glue to a bowl </a:t>
            </a:r>
          </a:p>
          <a:p>
            <a:pPr marL="0" indent="0" algn="ctr">
              <a:buNone/>
            </a:pPr>
            <a:r>
              <a:rPr lang="en-US" dirty="0"/>
              <a:t>Step 2: you mix borax with water and food coloring </a:t>
            </a:r>
          </a:p>
          <a:p>
            <a:pPr marL="0" indent="0" algn="ctr">
              <a:buNone/>
            </a:pPr>
            <a:r>
              <a:rPr lang="en-US" dirty="0"/>
              <a:t>Step 3: add it to the mixture and mix it </a:t>
            </a:r>
          </a:p>
          <a:p>
            <a:pPr marL="0" indent="0" algn="ctr">
              <a:buNone/>
            </a:pPr>
            <a:r>
              <a:rPr lang="en-US" dirty="0"/>
              <a:t>Step 4: add the shaving cream to make the slime soft </a:t>
            </a:r>
          </a:p>
          <a:p>
            <a:pPr marL="0" indent="0" algn="ctr">
              <a:buNone/>
            </a:pPr>
            <a:endParaRPr lang="en-US" dirty="0"/>
          </a:p>
          <a:p>
            <a:pPr marL="0" indent="0" algn="ctr">
              <a:buNone/>
            </a:pPr>
            <a:endParaRPr lang="en-US" dirty="0"/>
          </a:p>
        </p:txBody>
      </p:sp>
      <p:sp>
        <p:nvSpPr>
          <p:cNvPr id="4" name="Text Placeholder 3"/>
          <p:cNvSpPr>
            <a:spLocks noGrp="1"/>
          </p:cNvSpPr>
          <p:nvPr>
            <p:ph type="body" sz="half" idx="2"/>
          </p:nvPr>
        </p:nvSpPr>
        <p:spPr>
          <a:xfrm>
            <a:off x="917227" y="2817340"/>
            <a:ext cx="4407039" cy="3122141"/>
          </a:xfrm>
        </p:spPr>
        <p:txBody>
          <a:bodyPr>
            <a:normAutofit/>
          </a:bodyPr>
          <a:lstStyle/>
          <a:p>
            <a:r>
              <a:rPr lang="en-US" u="sng" dirty="0"/>
              <a:t>Steps of making a radioactive egg</a:t>
            </a:r>
          </a:p>
          <a:p>
            <a:r>
              <a:rPr lang="en-US" dirty="0"/>
              <a:t>Step 1: Fill jar with vinegar</a:t>
            </a:r>
          </a:p>
          <a:p>
            <a:r>
              <a:rPr lang="en-US" dirty="0"/>
              <a:t>Step 2: Add the highlighter ink into the mixture</a:t>
            </a:r>
          </a:p>
          <a:p>
            <a:r>
              <a:rPr lang="en-US" dirty="0"/>
              <a:t>Step 3: Put egg completely in the vinegar</a:t>
            </a:r>
          </a:p>
          <a:p>
            <a:r>
              <a:rPr lang="en-US" dirty="0"/>
              <a:t>Step 4: Wait 24-48 hours for it to do the process</a:t>
            </a:r>
          </a:p>
          <a:p>
            <a:endParaRPr lang="en-US" dirty="0"/>
          </a:p>
        </p:txBody>
      </p:sp>
      <p:pic>
        <p:nvPicPr>
          <p:cNvPr id="5" name="Picture 4"/>
          <p:cNvPicPr>
            <a:picLocks noChangeAspect="1"/>
          </p:cNvPicPr>
          <p:nvPr/>
        </p:nvPicPr>
        <p:blipFill>
          <a:blip r:embed="rId2"/>
          <a:stretch>
            <a:fillRect/>
          </a:stretch>
        </p:blipFill>
        <p:spPr>
          <a:xfrm>
            <a:off x="6639968" y="3912974"/>
            <a:ext cx="3426542" cy="22802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0604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4">
                                            <p:txEl>
                                              <p:pRg st="0" end="0"/>
                                            </p:txEl>
                                          </p:spTgt>
                                        </p:tgtEl>
                                        <p:attrNameLst>
                                          <p:attrName>ppt_w</p:attrName>
                                        </p:attrNameLst>
                                      </p:cBhvr>
                                      <p:tavLst>
                                        <p:tav tm="0">
                                          <p:val>
                                            <p:strVal val="ppt_w"/>
                                          </p:val>
                                        </p:tav>
                                        <p:tav tm="100000">
                                          <p:val>
                                            <p:fltVal val="0"/>
                                          </p:val>
                                        </p:tav>
                                      </p:tavLst>
                                    </p:anim>
                                    <p:anim calcmode="lin" valueType="num">
                                      <p:cBhvr>
                                        <p:cTn id="15" dur="500"/>
                                        <p:tgtEl>
                                          <p:spTgt spid="4">
                                            <p:txEl>
                                              <p:pRg st="0" end="0"/>
                                            </p:txEl>
                                          </p:spTgt>
                                        </p:tgtEl>
                                        <p:attrNameLst>
                                          <p:attrName>ppt_h</p:attrName>
                                        </p:attrNameLst>
                                      </p:cBhvr>
                                      <p:tavLst>
                                        <p:tav tm="0">
                                          <p:val>
                                            <p:strVal val="ppt_h"/>
                                          </p:val>
                                        </p:tav>
                                        <p:tav tm="100000">
                                          <p:val>
                                            <p:fltVal val="0"/>
                                          </p:val>
                                        </p:tav>
                                      </p:tavLst>
                                    </p:anim>
                                    <p:animEffect transition="out" filter="fade">
                                      <p:cBhvr>
                                        <p:cTn id="16" dur="500"/>
                                        <p:tgtEl>
                                          <p:spTgt spid="4">
                                            <p:txEl>
                                              <p:pRg st="0" end="0"/>
                                            </p:txEl>
                                          </p:spTgt>
                                        </p:tgtEl>
                                      </p:cBhvr>
                                    </p:animEffect>
                                    <p:set>
                                      <p:cBhvr>
                                        <p:cTn id="17"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4">
                                            <p:txEl>
                                              <p:pRg st="1" end="1"/>
                                            </p:txEl>
                                          </p:spTgt>
                                        </p:tgtEl>
                                        <p:attrNameLst>
                                          <p:attrName>ppt_w</p:attrName>
                                        </p:attrNameLst>
                                      </p:cBhvr>
                                      <p:tavLst>
                                        <p:tav tm="0">
                                          <p:val>
                                            <p:strVal val="ppt_w"/>
                                          </p:val>
                                        </p:tav>
                                        <p:tav tm="100000">
                                          <p:val>
                                            <p:fltVal val="0"/>
                                          </p:val>
                                        </p:tav>
                                      </p:tavLst>
                                    </p:anim>
                                    <p:anim calcmode="lin" valueType="num">
                                      <p:cBhvr>
                                        <p:cTn id="22" dur="500"/>
                                        <p:tgtEl>
                                          <p:spTgt spid="4">
                                            <p:txEl>
                                              <p:pRg st="1" end="1"/>
                                            </p:txEl>
                                          </p:spTgt>
                                        </p:tgtEl>
                                        <p:attrNameLst>
                                          <p:attrName>ppt_h</p:attrName>
                                        </p:attrNameLst>
                                      </p:cBhvr>
                                      <p:tavLst>
                                        <p:tav tm="0">
                                          <p:val>
                                            <p:strVal val="ppt_h"/>
                                          </p:val>
                                        </p:tav>
                                        <p:tav tm="100000">
                                          <p:val>
                                            <p:fltVal val="0"/>
                                          </p:val>
                                        </p:tav>
                                      </p:tavLst>
                                    </p:anim>
                                    <p:animEffect transition="out" filter="fade">
                                      <p:cBhvr>
                                        <p:cTn id="23" dur="500"/>
                                        <p:tgtEl>
                                          <p:spTgt spid="4">
                                            <p:txEl>
                                              <p:pRg st="1" end="1"/>
                                            </p:txEl>
                                          </p:spTgt>
                                        </p:tgtEl>
                                      </p:cBhvr>
                                    </p:animEffect>
                                    <p:set>
                                      <p:cBhvr>
                                        <p:cTn id="24" dur="1" fill="hold">
                                          <p:stCondLst>
                                            <p:cond delay="499"/>
                                          </p:stCondLst>
                                        </p:cTn>
                                        <p:tgtEl>
                                          <p:spTgt spid="4">
                                            <p:txEl>
                                              <p:pRg st="1" end="1"/>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0" nodeType="clickEffect">
                                  <p:stCondLst>
                                    <p:cond delay="0"/>
                                  </p:stCondLst>
                                  <p:childTnLst>
                                    <p:anim calcmode="lin" valueType="num">
                                      <p:cBhvr>
                                        <p:cTn id="28" dur="500"/>
                                        <p:tgtEl>
                                          <p:spTgt spid="4">
                                            <p:txEl>
                                              <p:pRg st="2" end="2"/>
                                            </p:txEl>
                                          </p:spTgt>
                                        </p:tgtEl>
                                        <p:attrNameLst>
                                          <p:attrName>ppt_w</p:attrName>
                                        </p:attrNameLst>
                                      </p:cBhvr>
                                      <p:tavLst>
                                        <p:tav tm="0">
                                          <p:val>
                                            <p:strVal val="ppt_w"/>
                                          </p:val>
                                        </p:tav>
                                        <p:tav tm="100000">
                                          <p:val>
                                            <p:fltVal val="0"/>
                                          </p:val>
                                        </p:tav>
                                      </p:tavLst>
                                    </p:anim>
                                    <p:anim calcmode="lin" valueType="num">
                                      <p:cBhvr>
                                        <p:cTn id="29" dur="500"/>
                                        <p:tgtEl>
                                          <p:spTgt spid="4">
                                            <p:txEl>
                                              <p:pRg st="2" end="2"/>
                                            </p:txEl>
                                          </p:spTgt>
                                        </p:tgtEl>
                                        <p:attrNameLst>
                                          <p:attrName>ppt_h</p:attrName>
                                        </p:attrNameLst>
                                      </p:cBhvr>
                                      <p:tavLst>
                                        <p:tav tm="0">
                                          <p:val>
                                            <p:strVal val="ppt_h"/>
                                          </p:val>
                                        </p:tav>
                                        <p:tav tm="100000">
                                          <p:val>
                                            <p:fltVal val="0"/>
                                          </p:val>
                                        </p:tav>
                                      </p:tavLst>
                                    </p:anim>
                                    <p:animEffect transition="out" filter="fade">
                                      <p:cBhvr>
                                        <p:cTn id="30" dur="500"/>
                                        <p:tgtEl>
                                          <p:spTgt spid="4">
                                            <p:txEl>
                                              <p:pRg st="2" end="2"/>
                                            </p:txEl>
                                          </p:spTgt>
                                        </p:tgtEl>
                                      </p:cBhvr>
                                    </p:animEffect>
                                    <p:set>
                                      <p:cBhvr>
                                        <p:cTn id="31" dur="1" fill="hold">
                                          <p:stCondLst>
                                            <p:cond delay="499"/>
                                          </p:stCondLst>
                                        </p:cTn>
                                        <p:tgtEl>
                                          <p:spTgt spid="4">
                                            <p:txEl>
                                              <p:pRg st="2" end="2"/>
                                            </p:txEl>
                                          </p:spTgt>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0" nodeType="clickEffect">
                                  <p:stCondLst>
                                    <p:cond delay="0"/>
                                  </p:stCondLst>
                                  <p:childTnLst>
                                    <p:anim calcmode="lin" valueType="num">
                                      <p:cBhvr>
                                        <p:cTn id="35" dur="500"/>
                                        <p:tgtEl>
                                          <p:spTgt spid="4">
                                            <p:txEl>
                                              <p:pRg st="3" end="3"/>
                                            </p:txEl>
                                          </p:spTgt>
                                        </p:tgtEl>
                                        <p:attrNameLst>
                                          <p:attrName>ppt_w</p:attrName>
                                        </p:attrNameLst>
                                      </p:cBhvr>
                                      <p:tavLst>
                                        <p:tav tm="0">
                                          <p:val>
                                            <p:strVal val="ppt_w"/>
                                          </p:val>
                                        </p:tav>
                                        <p:tav tm="100000">
                                          <p:val>
                                            <p:fltVal val="0"/>
                                          </p:val>
                                        </p:tav>
                                      </p:tavLst>
                                    </p:anim>
                                    <p:anim calcmode="lin" valueType="num">
                                      <p:cBhvr>
                                        <p:cTn id="36" dur="500"/>
                                        <p:tgtEl>
                                          <p:spTgt spid="4">
                                            <p:txEl>
                                              <p:pRg st="3" end="3"/>
                                            </p:txEl>
                                          </p:spTgt>
                                        </p:tgtEl>
                                        <p:attrNameLst>
                                          <p:attrName>ppt_h</p:attrName>
                                        </p:attrNameLst>
                                      </p:cBhvr>
                                      <p:tavLst>
                                        <p:tav tm="0">
                                          <p:val>
                                            <p:strVal val="ppt_h"/>
                                          </p:val>
                                        </p:tav>
                                        <p:tav tm="100000">
                                          <p:val>
                                            <p:fltVal val="0"/>
                                          </p:val>
                                        </p:tav>
                                      </p:tavLst>
                                    </p:anim>
                                    <p:animEffect transition="out" filter="fade">
                                      <p:cBhvr>
                                        <p:cTn id="37" dur="500"/>
                                        <p:tgtEl>
                                          <p:spTgt spid="4">
                                            <p:txEl>
                                              <p:pRg st="3" end="3"/>
                                            </p:txEl>
                                          </p:spTgt>
                                        </p:tgtEl>
                                      </p:cBhvr>
                                    </p:animEffect>
                                    <p:set>
                                      <p:cBhvr>
                                        <p:cTn id="38" dur="1" fill="hold">
                                          <p:stCondLst>
                                            <p:cond delay="499"/>
                                          </p:stCondLst>
                                        </p:cTn>
                                        <p:tgtEl>
                                          <p:spTgt spid="4">
                                            <p:txEl>
                                              <p:pRg st="3" end="3"/>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grpId="0" nodeType="clickEffect">
                                  <p:stCondLst>
                                    <p:cond delay="0"/>
                                  </p:stCondLst>
                                  <p:childTnLst>
                                    <p:anim calcmode="lin" valueType="num">
                                      <p:cBhvr>
                                        <p:cTn id="42" dur="500"/>
                                        <p:tgtEl>
                                          <p:spTgt spid="4">
                                            <p:txEl>
                                              <p:pRg st="4" end="4"/>
                                            </p:txEl>
                                          </p:spTgt>
                                        </p:tgtEl>
                                        <p:attrNameLst>
                                          <p:attrName>ppt_w</p:attrName>
                                        </p:attrNameLst>
                                      </p:cBhvr>
                                      <p:tavLst>
                                        <p:tav tm="0">
                                          <p:val>
                                            <p:strVal val="ppt_w"/>
                                          </p:val>
                                        </p:tav>
                                        <p:tav tm="100000">
                                          <p:val>
                                            <p:fltVal val="0"/>
                                          </p:val>
                                        </p:tav>
                                      </p:tavLst>
                                    </p:anim>
                                    <p:anim calcmode="lin" valueType="num">
                                      <p:cBhvr>
                                        <p:cTn id="43" dur="500"/>
                                        <p:tgtEl>
                                          <p:spTgt spid="4">
                                            <p:txEl>
                                              <p:pRg st="4" end="4"/>
                                            </p:txEl>
                                          </p:spTgt>
                                        </p:tgtEl>
                                        <p:attrNameLst>
                                          <p:attrName>ppt_h</p:attrName>
                                        </p:attrNameLst>
                                      </p:cBhvr>
                                      <p:tavLst>
                                        <p:tav tm="0">
                                          <p:val>
                                            <p:strVal val="ppt_h"/>
                                          </p:val>
                                        </p:tav>
                                        <p:tav tm="100000">
                                          <p:val>
                                            <p:fltVal val="0"/>
                                          </p:val>
                                        </p:tav>
                                      </p:tavLst>
                                    </p:anim>
                                    <p:animEffect transition="out" filter="fade">
                                      <p:cBhvr>
                                        <p:cTn id="44" dur="500"/>
                                        <p:tgtEl>
                                          <p:spTgt spid="4">
                                            <p:txEl>
                                              <p:pRg st="4" end="4"/>
                                            </p:txEl>
                                          </p:spTgt>
                                        </p:tgtEl>
                                      </p:cBhvr>
                                    </p:animEffect>
                                    <p:set>
                                      <p:cBhvr>
                                        <p:cTn id="45" dur="1" fill="hold">
                                          <p:stCondLst>
                                            <p:cond delay="499"/>
                                          </p:stCondLst>
                                        </p:cTn>
                                        <p:tgtEl>
                                          <p:spTgt spid="4">
                                            <p:txEl>
                                              <p:pRg st="4" end="4"/>
                                            </p:txEl>
                                          </p:spTgt>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31" presetClass="exit" presetSubtype="0" fill="hold" grpId="0" nodeType="clickEffect">
                                  <p:stCondLst>
                                    <p:cond delay="0"/>
                                  </p:stCondLst>
                                  <p:childTnLst>
                                    <p:anim calcmode="lin" valueType="num">
                                      <p:cBhvr>
                                        <p:cTn id="49" dur="1000"/>
                                        <p:tgtEl>
                                          <p:spTgt spid="3">
                                            <p:txEl>
                                              <p:pRg st="0" end="0"/>
                                            </p:txEl>
                                          </p:spTgt>
                                        </p:tgtEl>
                                        <p:attrNameLst>
                                          <p:attrName>ppt_w</p:attrName>
                                        </p:attrNameLst>
                                      </p:cBhvr>
                                      <p:tavLst>
                                        <p:tav tm="0">
                                          <p:val>
                                            <p:strVal val="ppt_w"/>
                                          </p:val>
                                        </p:tav>
                                        <p:tav tm="100000">
                                          <p:val>
                                            <p:fltVal val="0"/>
                                          </p:val>
                                        </p:tav>
                                      </p:tavLst>
                                    </p:anim>
                                    <p:anim calcmode="lin" valueType="num">
                                      <p:cBhvr>
                                        <p:cTn id="50" dur="1000"/>
                                        <p:tgtEl>
                                          <p:spTgt spid="3">
                                            <p:txEl>
                                              <p:pRg st="0" end="0"/>
                                            </p:txEl>
                                          </p:spTgt>
                                        </p:tgtEl>
                                        <p:attrNameLst>
                                          <p:attrName>ppt_h</p:attrName>
                                        </p:attrNameLst>
                                      </p:cBhvr>
                                      <p:tavLst>
                                        <p:tav tm="0">
                                          <p:val>
                                            <p:strVal val="ppt_h"/>
                                          </p:val>
                                        </p:tav>
                                        <p:tav tm="100000">
                                          <p:val>
                                            <p:fltVal val="0"/>
                                          </p:val>
                                        </p:tav>
                                      </p:tavLst>
                                    </p:anim>
                                    <p:anim calcmode="lin" valueType="num">
                                      <p:cBhvr>
                                        <p:cTn id="51" dur="1000"/>
                                        <p:tgtEl>
                                          <p:spTgt spid="3">
                                            <p:txEl>
                                              <p:pRg st="0" end="0"/>
                                            </p:txEl>
                                          </p:spTgt>
                                        </p:tgtEl>
                                        <p:attrNameLst>
                                          <p:attrName>style.rotation</p:attrName>
                                        </p:attrNameLst>
                                      </p:cBhvr>
                                      <p:tavLst>
                                        <p:tav tm="0">
                                          <p:val>
                                            <p:fltVal val="0"/>
                                          </p:val>
                                        </p:tav>
                                        <p:tav tm="100000">
                                          <p:val>
                                            <p:fltVal val="90"/>
                                          </p:val>
                                        </p:tav>
                                      </p:tavLst>
                                    </p:anim>
                                    <p:animEffect transition="out" filter="fade">
                                      <p:cBhvr>
                                        <p:cTn id="52" dur="1000"/>
                                        <p:tgtEl>
                                          <p:spTgt spid="3">
                                            <p:txEl>
                                              <p:pRg st="0" end="0"/>
                                            </p:txEl>
                                          </p:spTgt>
                                        </p:tgtEl>
                                      </p:cBhvr>
                                    </p:animEffect>
                                    <p:set>
                                      <p:cBhvr>
                                        <p:cTn id="53"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1" presetClass="exit" presetSubtype="0" fill="hold" grpId="0" nodeType="clickEffect">
                                  <p:stCondLst>
                                    <p:cond delay="0"/>
                                  </p:stCondLst>
                                  <p:childTnLst>
                                    <p:anim calcmode="lin" valueType="num">
                                      <p:cBhvr>
                                        <p:cTn id="57" dur="1000"/>
                                        <p:tgtEl>
                                          <p:spTgt spid="3">
                                            <p:txEl>
                                              <p:pRg st="1" end="1"/>
                                            </p:txEl>
                                          </p:spTgt>
                                        </p:tgtEl>
                                        <p:attrNameLst>
                                          <p:attrName>ppt_w</p:attrName>
                                        </p:attrNameLst>
                                      </p:cBhvr>
                                      <p:tavLst>
                                        <p:tav tm="0">
                                          <p:val>
                                            <p:strVal val="ppt_w"/>
                                          </p:val>
                                        </p:tav>
                                        <p:tav tm="100000">
                                          <p:val>
                                            <p:fltVal val="0"/>
                                          </p:val>
                                        </p:tav>
                                      </p:tavLst>
                                    </p:anim>
                                    <p:anim calcmode="lin" valueType="num">
                                      <p:cBhvr>
                                        <p:cTn id="58" dur="1000"/>
                                        <p:tgtEl>
                                          <p:spTgt spid="3">
                                            <p:txEl>
                                              <p:pRg st="1" end="1"/>
                                            </p:txEl>
                                          </p:spTgt>
                                        </p:tgtEl>
                                        <p:attrNameLst>
                                          <p:attrName>ppt_h</p:attrName>
                                        </p:attrNameLst>
                                      </p:cBhvr>
                                      <p:tavLst>
                                        <p:tav tm="0">
                                          <p:val>
                                            <p:strVal val="ppt_h"/>
                                          </p:val>
                                        </p:tav>
                                        <p:tav tm="100000">
                                          <p:val>
                                            <p:fltVal val="0"/>
                                          </p:val>
                                        </p:tav>
                                      </p:tavLst>
                                    </p:anim>
                                    <p:anim calcmode="lin" valueType="num">
                                      <p:cBhvr>
                                        <p:cTn id="59" dur="1000"/>
                                        <p:tgtEl>
                                          <p:spTgt spid="3">
                                            <p:txEl>
                                              <p:pRg st="1" end="1"/>
                                            </p:txEl>
                                          </p:spTgt>
                                        </p:tgtEl>
                                        <p:attrNameLst>
                                          <p:attrName>style.rotation</p:attrName>
                                        </p:attrNameLst>
                                      </p:cBhvr>
                                      <p:tavLst>
                                        <p:tav tm="0">
                                          <p:val>
                                            <p:fltVal val="0"/>
                                          </p:val>
                                        </p:tav>
                                        <p:tav tm="100000">
                                          <p:val>
                                            <p:fltVal val="90"/>
                                          </p:val>
                                        </p:tav>
                                      </p:tavLst>
                                    </p:anim>
                                    <p:animEffect transition="out" filter="fade">
                                      <p:cBhvr>
                                        <p:cTn id="60" dur="1000"/>
                                        <p:tgtEl>
                                          <p:spTgt spid="3">
                                            <p:txEl>
                                              <p:pRg st="1" end="1"/>
                                            </p:txEl>
                                          </p:spTgt>
                                        </p:tgtEl>
                                      </p:cBhvr>
                                    </p:animEffect>
                                    <p:set>
                                      <p:cBhvr>
                                        <p:cTn id="61" dur="1" fill="hold">
                                          <p:stCondLst>
                                            <p:cond delay="999"/>
                                          </p:stCondLst>
                                        </p:cTn>
                                        <p:tgtEl>
                                          <p:spTgt spid="3">
                                            <p:txEl>
                                              <p:pRg st="1" end="1"/>
                                            </p:txEl>
                                          </p:spTgt>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31" presetClass="exit" presetSubtype="0" fill="hold" grpId="0" nodeType="clickEffect">
                                  <p:stCondLst>
                                    <p:cond delay="0"/>
                                  </p:stCondLst>
                                  <p:childTnLst>
                                    <p:anim calcmode="lin" valueType="num">
                                      <p:cBhvr>
                                        <p:cTn id="65" dur="1000"/>
                                        <p:tgtEl>
                                          <p:spTgt spid="3">
                                            <p:txEl>
                                              <p:pRg st="2" end="2"/>
                                            </p:txEl>
                                          </p:spTgt>
                                        </p:tgtEl>
                                        <p:attrNameLst>
                                          <p:attrName>ppt_w</p:attrName>
                                        </p:attrNameLst>
                                      </p:cBhvr>
                                      <p:tavLst>
                                        <p:tav tm="0">
                                          <p:val>
                                            <p:strVal val="ppt_w"/>
                                          </p:val>
                                        </p:tav>
                                        <p:tav tm="100000">
                                          <p:val>
                                            <p:fltVal val="0"/>
                                          </p:val>
                                        </p:tav>
                                      </p:tavLst>
                                    </p:anim>
                                    <p:anim calcmode="lin" valueType="num">
                                      <p:cBhvr>
                                        <p:cTn id="66" dur="1000"/>
                                        <p:tgtEl>
                                          <p:spTgt spid="3">
                                            <p:txEl>
                                              <p:pRg st="2" end="2"/>
                                            </p:txEl>
                                          </p:spTgt>
                                        </p:tgtEl>
                                        <p:attrNameLst>
                                          <p:attrName>ppt_h</p:attrName>
                                        </p:attrNameLst>
                                      </p:cBhvr>
                                      <p:tavLst>
                                        <p:tav tm="0">
                                          <p:val>
                                            <p:strVal val="ppt_h"/>
                                          </p:val>
                                        </p:tav>
                                        <p:tav tm="100000">
                                          <p:val>
                                            <p:fltVal val="0"/>
                                          </p:val>
                                        </p:tav>
                                      </p:tavLst>
                                    </p:anim>
                                    <p:anim calcmode="lin" valueType="num">
                                      <p:cBhvr>
                                        <p:cTn id="67" dur="1000"/>
                                        <p:tgtEl>
                                          <p:spTgt spid="3">
                                            <p:txEl>
                                              <p:pRg st="2" end="2"/>
                                            </p:txEl>
                                          </p:spTgt>
                                        </p:tgtEl>
                                        <p:attrNameLst>
                                          <p:attrName>style.rotation</p:attrName>
                                        </p:attrNameLst>
                                      </p:cBhvr>
                                      <p:tavLst>
                                        <p:tav tm="0">
                                          <p:val>
                                            <p:fltVal val="0"/>
                                          </p:val>
                                        </p:tav>
                                        <p:tav tm="100000">
                                          <p:val>
                                            <p:fltVal val="90"/>
                                          </p:val>
                                        </p:tav>
                                      </p:tavLst>
                                    </p:anim>
                                    <p:animEffect transition="out" filter="fade">
                                      <p:cBhvr>
                                        <p:cTn id="68" dur="1000"/>
                                        <p:tgtEl>
                                          <p:spTgt spid="3">
                                            <p:txEl>
                                              <p:pRg st="2" end="2"/>
                                            </p:txEl>
                                          </p:spTgt>
                                        </p:tgtEl>
                                      </p:cBhvr>
                                    </p:animEffect>
                                    <p:set>
                                      <p:cBhvr>
                                        <p:cTn id="69" dur="1" fill="hold">
                                          <p:stCondLst>
                                            <p:cond delay="999"/>
                                          </p:stCondLst>
                                        </p:cTn>
                                        <p:tgtEl>
                                          <p:spTgt spid="3">
                                            <p:txEl>
                                              <p:pRg st="2" end="2"/>
                                            </p:txEl>
                                          </p:spTgt>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31" presetClass="exit" presetSubtype="0" fill="hold" grpId="0" nodeType="clickEffect">
                                  <p:stCondLst>
                                    <p:cond delay="0"/>
                                  </p:stCondLst>
                                  <p:childTnLst>
                                    <p:anim calcmode="lin" valueType="num">
                                      <p:cBhvr>
                                        <p:cTn id="73" dur="1000"/>
                                        <p:tgtEl>
                                          <p:spTgt spid="3">
                                            <p:txEl>
                                              <p:pRg st="3" end="3"/>
                                            </p:txEl>
                                          </p:spTgt>
                                        </p:tgtEl>
                                        <p:attrNameLst>
                                          <p:attrName>ppt_w</p:attrName>
                                        </p:attrNameLst>
                                      </p:cBhvr>
                                      <p:tavLst>
                                        <p:tav tm="0">
                                          <p:val>
                                            <p:strVal val="ppt_w"/>
                                          </p:val>
                                        </p:tav>
                                        <p:tav tm="100000">
                                          <p:val>
                                            <p:fltVal val="0"/>
                                          </p:val>
                                        </p:tav>
                                      </p:tavLst>
                                    </p:anim>
                                    <p:anim calcmode="lin" valueType="num">
                                      <p:cBhvr>
                                        <p:cTn id="74" dur="1000"/>
                                        <p:tgtEl>
                                          <p:spTgt spid="3">
                                            <p:txEl>
                                              <p:pRg st="3" end="3"/>
                                            </p:txEl>
                                          </p:spTgt>
                                        </p:tgtEl>
                                        <p:attrNameLst>
                                          <p:attrName>ppt_h</p:attrName>
                                        </p:attrNameLst>
                                      </p:cBhvr>
                                      <p:tavLst>
                                        <p:tav tm="0">
                                          <p:val>
                                            <p:strVal val="ppt_h"/>
                                          </p:val>
                                        </p:tav>
                                        <p:tav tm="100000">
                                          <p:val>
                                            <p:fltVal val="0"/>
                                          </p:val>
                                        </p:tav>
                                      </p:tavLst>
                                    </p:anim>
                                    <p:anim calcmode="lin" valueType="num">
                                      <p:cBhvr>
                                        <p:cTn id="75" dur="1000"/>
                                        <p:tgtEl>
                                          <p:spTgt spid="3">
                                            <p:txEl>
                                              <p:pRg st="3" end="3"/>
                                            </p:txEl>
                                          </p:spTgt>
                                        </p:tgtEl>
                                        <p:attrNameLst>
                                          <p:attrName>style.rotation</p:attrName>
                                        </p:attrNameLst>
                                      </p:cBhvr>
                                      <p:tavLst>
                                        <p:tav tm="0">
                                          <p:val>
                                            <p:fltVal val="0"/>
                                          </p:val>
                                        </p:tav>
                                        <p:tav tm="100000">
                                          <p:val>
                                            <p:fltVal val="90"/>
                                          </p:val>
                                        </p:tav>
                                      </p:tavLst>
                                    </p:anim>
                                    <p:animEffect transition="out" filter="fade">
                                      <p:cBhvr>
                                        <p:cTn id="76" dur="1000"/>
                                        <p:tgtEl>
                                          <p:spTgt spid="3">
                                            <p:txEl>
                                              <p:pRg st="3" end="3"/>
                                            </p:txEl>
                                          </p:spTgt>
                                        </p:tgtEl>
                                      </p:cBhvr>
                                    </p:animEffect>
                                    <p:set>
                                      <p:cBhvr>
                                        <p:cTn id="77" dur="1" fill="hold">
                                          <p:stCondLst>
                                            <p:cond delay="999"/>
                                          </p:stCondLst>
                                        </p:cTn>
                                        <p:tgtEl>
                                          <p:spTgt spid="3">
                                            <p:txEl>
                                              <p:pRg st="3" end="3"/>
                                            </p:txEl>
                                          </p:spTgt>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31" presetClass="exit" presetSubtype="0" fill="hold" grpId="0" nodeType="clickEffect">
                                  <p:stCondLst>
                                    <p:cond delay="0"/>
                                  </p:stCondLst>
                                  <p:childTnLst>
                                    <p:anim calcmode="lin" valueType="num">
                                      <p:cBhvr>
                                        <p:cTn id="81" dur="1000"/>
                                        <p:tgtEl>
                                          <p:spTgt spid="3">
                                            <p:txEl>
                                              <p:pRg st="4" end="4"/>
                                            </p:txEl>
                                          </p:spTgt>
                                        </p:tgtEl>
                                        <p:attrNameLst>
                                          <p:attrName>ppt_w</p:attrName>
                                        </p:attrNameLst>
                                      </p:cBhvr>
                                      <p:tavLst>
                                        <p:tav tm="0">
                                          <p:val>
                                            <p:strVal val="ppt_w"/>
                                          </p:val>
                                        </p:tav>
                                        <p:tav tm="100000">
                                          <p:val>
                                            <p:fltVal val="0"/>
                                          </p:val>
                                        </p:tav>
                                      </p:tavLst>
                                    </p:anim>
                                    <p:anim calcmode="lin" valueType="num">
                                      <p:cBhvr>
                                        <p:cTn id="82" dur="1000"/>
                                        <p:tgtEl>
                                          <p:spTgt spid="3">
                                            <p:txEl>
                                              <p:pRg st="4" end="4"/>
                                            </p:txEl>
                                          </p:spTgt>
                                        </p:tgtEl>
                                        <p:attrNameLst>
                                          <p:attrName>ppt_h</p:attrName>
                                        </p:attrNameLst>
                                      </p:cBhvr>
                                      <p:tavLst>
                                        <p:tav tm="0">
                                          <p:val>
                                            <p:strVal val="ppt_h"/>
                                          </p:val>
                                        </p:tav>
                                        <p:tav tm="100000">
                                          <p:val>
                                            <p:fltVal val="0"/>
                                          </p:val>
                                        </p:tav>
                                      </p:tavLst>
                                    </p:anim>
                                    <p:anim calcmode="lin" valueType="num">
                                      <p:cBhvr>
                                        <p:cTn id="83" dur="1000"/>
                                        <p:tgtEl>
                                          <p:spTgt spid="3">
                                            <p:txEl>
                                              <p:pRg st="4" end="4"/>
                                            </p:txEl>
                                          </p:spTgt>
                                        </p:tgtEl>
                                        <p:attrNameLst>
                                          <p:attrName>style.rotation</p:attrName>
                                        </p:attrNameLst>
                                      </p:cBhvr>
                                      <p:tavLst>
                                        <p:tav tm="0">
                                          <p:val>
                                            <p:fltVal val="0"/>
                                          </p:val>
                                        </p:tav>
                                        <p:tav tm="100000">
                                          <p:val>
                                            <p:fltVal val="90"/>
                                          </p:val>
                                        </p:tav>
                                      </p:tavLst>
                                    </p:anim>
                                    <p:animEffect transition="out" filter="fade">
                                      <p:cBhvr>
                                        <p:cTn id="84" dur="1000"/>
                                        <p:tgtEl>
                                          <p:spTgt spid="3">
                                            <p:txEl>
                                              <p:pRg st="4" end="4"/>
                                            </p:txEl>
                                          </p:spTgt>
                                        </p:tgtEl>
                                      </p:cBhvr>
                                    </p:animEffect>
                                    <p:set>
                                      <p:cBhvr>
                                        <p:cTn id="85" dur="1" fill="hold">
                                          <p:stCondLst>
                                            <p:cond delay="999"/>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a:t>
            </a:r>
            <a:br>
              <a:rPr lang="en-US" dirty="0"/>
            </a:br>
            <a:br>
              <a:rPr lang="en-US" dirty="0"/>
            </a:br>
            <a:endParaRPr lang="en-US" dirty="0"/>
          </a:p>
        </p:txBody>
      </p:sp>
      <p:pic>
        <p:nvPicPr>
          <p:cNvPr id="5" name="Content Placeholder 4"/>
          <p:cNvPicPr>
            <a:picLocks noGrp="1" noChangeAspect="1"/>
          </p:cNvPicPr>
          <p:nvPr>
            <p:ph idx="1"/>
          </p:nvPr>
        </p:nvPicPr>
        <p:blipFill>
          <a:blip r:embed="rId2"/>
          <a:stretch>
            <a:fillRect/>
          </a:stretch>
        </p:blipFill>
        <p:spPr>
          <a:xfrm>
            <a:off x="5776031" y="479145"/>
            <a:ext cx="5246218" cy="26231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3"/>
          <p:cNvSpPr>
            <a:spLocks noGrp="1"/>
          </p:cNvSpPr>
          <p:nvPr>
            <p:ph type="body" sz="half" idx="2"/>
          </p:nvPr>
        </p:nvSpPr>
        <p:spPr/>
        <p:txBody>
          <a:bodyPr/>
          <a:lstStyle/>
          <a:p>
            <a:endParaRPr lang="en-US" dirty="0"/>
          </a:p>
          <a:p>
            <a:endParaRPr lang="en-US" dirty="0"/>
          </a:p>
          <a:p>
            <a:r>
              <a:rPr lang="en-US" dirty="0"/>
              <a:t>When I did the experiment, it worked. So I gave a couple of question to see which is more fun.</a:t>
            </a:r>
          </a:p>
        </p:txBody>
      </p:sp>
    </p:spTree>
    <p:extLst>
      <p:ext uri="{BB962C8B-B14F-4D97-AF65-F5344CB8AC3E}">
        <p14:creationId xmlns:p14="http://schemas.microsoft.com/office/powerpoint/2010/main" val="415789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4">
                                            <p:txEl>
                                              <p:pRg st="2" end="2"/>
                                            </p:txEl>
                                          </p:spTgt>
                                        </p:tgtEl>
                                      </p:cBhvr>
                                    </p:animEffect>
                                    <p:animScale>
                                      <p:cBhvr>
                                        <p:cTn id="12" dur="250" autoRev="1" fill="hold"/>
                                        <p:tgtEl>
                                          <p:spTgt spid="4">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7125-3D74-49BD-928C-97B13194C18C}"/>
              </a:ext>
            </a:extLst>
          </p:cNvPr>
          <p:cNvSpPr>
            <a:spLocks noGrp="1"/>
          </p:cNvSpPr>
          <p:nvPr>
            <p:ph type="title"/>
          </p:nvPr>
        </p:nvSpPr>
        <p:spPr>
          <a:xfrm>
            <a:off x="393623" y="3429000"/>
            <a:ext cx="3498439" cy="2345844"/>
          </a:xfrm>
        </p:spPr>
        <p:txBody>
          <a:bodyPr>
            <a:normAutofit/>
          </a:bodyPr>
          <a:lstStyle/>
          <a:p>
            <a:r>
              <a:rPr lang="en-US" sz="6600" dirty="0"/>
              <a:t>Andres </a:t>
            </a:r>
            <a:br>
              <a:rPr lang="en-US" sz="6600" dirty="0"/>
            </a:br>
            <a:r>
              <a:rPr lang="en-US" sz="6600" dirty="0" err="1"/>
              <a:t>Foubelo</a:t>
            </a:r>
            <a:endParaRPr lang="en-US" sz="6600" dirty="0"/>
          </a:p>
        </p:txBody>
      </p:sp>
      <p:pic>
        <p:nvPicPr>
          <p:cNvPr id="5" name="Content Placeholder 4">
            <a:extLst>
              <a:ext uri="{FF2B5EF4-FFF2-40B4-BE49-F238E27FC236}">
                <a16:creationId xmlns:a16="http://schemas.microsoft.com/office/drawing/2014/main" id="{744557CD-E6A2-44CC-B8A0-23A68B68A4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33521" y="1039725"/>
            <a:ext cx="7757700" cy="5818275"/>
          </a:xfrm>
        </p:spPr>
      </p:pic>
    </p:spTree>
    <p:extLst>
      <p:ext uri="{BB962C8B-B14F-4D97-AF65-F5344CB8AC3E}">
        <p14:creationId xmlns:p14="http://schemas.microsoft.com/office/powerpoint/2010/main" val="257601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br>
              <a:rPr lang="en-US" dirty="0"/>
            </a:br>
            <a:br>
              <a:rPr lang="en-US" dirty="0"/>
            </a:br>
            <a:br>
              <a:rPr lang="en-US" dirty="0"/>
            </a:br>
            <a:endParaRPr lang="en-US" dirty="0"/>
          </a:p>
        </p:txBody>
      </p:sp>
      <p:pic>
        <p:nvPicPr>
          <p:cNvPr id="3" name="Picture 2"/>
          <p:cNvPicPr>
            <a:picLocks noChangeAspect="1"/>
          </p:cNvPicPr>
          <p:nvPr/>
        </p:nvPicPr>
        <p:blipFill>
          <a:blip r:embed="rId2"/>
          <a:stretch>
            <a:fillRect/>
          </a:stretch>
        </p:blipFill>
        <p:spPr>
          <a:xfrm>
            <a:off x="1145161" y="2730842"/>
            <a:ext cx="3476368" cy="34763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3"/>
          <p:cNvSpPr>
            <a:spLocks noGrp="1"/>
          </p:cNvSpPr>
          <p:nvPr>
            <p:ph type="body" sz="half" idx="2"/>
          </p:nvPr>
        </p:nvSpPr>
        <p:spPr>
          <a:xfrm>
            <a:off x="917227" y="3136556"/>
            <a:ext cx="3932237" cy="2819399"/>
          </a:xfrm>
        </p:spPr>
        <p:txBody>
          <a:bodyPr/>
          <a:lstStyle/>
          <a:p>
            <a:endParaRPr lang="en-US" dirty="0"/>
          </a:p>
          <a:p>
            <a:endParaRPr lang="en-US" dirty="0"/>
          </a:p>
          <a:p>
            <a:endParaRPr lang="en-US" dirty="0"/>
          </a:p>
          <a:p>
            <a:endParaRPr lang="en-US" dirty="0"/>
          </a:p>
          <a:p>
            <a:endParaRPr lang="en-US" dirty="0"/>
          </a:p>
        </p:txBody>
      </p:sp>
      <p:graphicFrame>
        <p:nvGraphicFramePr>
          <p:cNvPr id="7" name="Content Placeholder 6"/>
          <p:cNvGraphicFramePr>
            <a:graphicFrameLocks noGrp="1"/>
          </p:cNvGraphicFramePr>
          <p:nvPr>
            <p:ph idx="1"/>
          </p:nvPr>
        </p:nvGraphicFramePr>
        <p:xfrm>
          <a:off x="5078413" y="609600"/>
          <a:ext cx="6189663" cy="4876800"/>
        </p:xfrm>
        <a:graphic>
          <a:graphicData uri="http://schemas.openxmlformats.org/drawingml/2006/table">
            <a:tbl>
              <a:tblPr firstRow="1" bandRow="1">
                <a:tableStyleId>{D03447BB-5D67-496B-8E87-E561075AD55C}</a:tableStyleId>
              </a:tblPr>
              <a:tblGrid>
                <a:gridCol w="2063221">
                  <a:extLst>
                    <a:ext uri="{9D8B030D-6E8A-4147-A177-3AD203B41FA5}">
                      <a16:colId xmlns:a16="http://schemas.microsoft.com/office/drawing/2014/main" val="20000"/>
                    </a:ext>
                  </a:extLst>
                </a:gridCol>
                <a:gridCol w="2063221">
                  <a:extLst>
                    <a:ext uri="{9D8B030D-6E8A-4147-A177-3AD203B41FA5}">
                      <a16:colId xmlns:a16="http://schemas.microsoft.com/office/drawing/2014/main" val="20001"/>
                    </a:ext>
                  </a:extLst>
                </a:gridCol>
                <a:gridCol w="2063221">
                  <a:extLst>
                    <a:ext uri="{9D8B030D-6E8A-4147-A177-3AD203B41FA5}">
                      <a16:colId xmlns:a16="http://schemas.microsoft.com/office/drawing/2014/main" val="20002"/>
                    </a:ext>
                  </a:extLst>
                </a:gridCol>
              </a:tblGrid>
              <a:tr h="563703">
                <a:tc>
                  <a:txBody>
                    <a:bodyPr/>
                    <a:lstStyle/>
                    <a:p>
                      <a:r>
                        <a:rPr lang="en-US" dirty="0"/>
                        <a:t>Questions </a:t>
                      </a:r>
                    </a:p>
                  </a:txBody>
                  <a:tcPr/>
                </a:tc>
                <a:tc>
                  <a:txBody>
                    <a:bodyPr/>
                    <a:lstStyle/>
                    <a:p>
                      <a:r>
                        <a:rPr lang="en-US" dirty="0"/>
                        <a:t>Results for the slime</a:t>
                      </a:r>
                    </a:p>
                  </a:txBody>
                  <a:tcPr/>
                </a:tc>
                <a:tc>
                  <a:txBody>
                    <a:bodyPr/>
                    <a:lstStyle/>
                    <a:p>
                      <a:r>
                        <a:rPr lang="en-US" dirty="0"/>
                        <a:t>Results</a:t>
                      </a:r>
                      <a:r>
                        <a:rPr lang="en-US" baseline="0" dirty="0"/>
                        <a:t> for the radioactive egg</a:t>
                      </a:r>
                      <a:endParaRPr lang="en-US" dirty="0"/>
                    </a:p>
                  </a:txBody>
                  <a:tcPr/>
                </a:tc>
                <a:extLst>
                  <a:ext uri="{0D108BD9-81ED-4DB2-BD59-A6C34878D82A}">
                    <a16:rowId xmlns:a16="http://schemas.microsoft.com/office/drawing/2014/main" val="10000"/>
                  </a:ext>
                </a:extLst>
              </a:tr>
              <a:tr h="563703">
                <a:tc>
                  <a:txBody>
                    <a:bodyPr/>
                    <a:lstStyle/>
                    <a:p>
                      <a:r>
                        <a:rPr lang="en-US" dirty="0"/>
                        <a:t>Does it bounce?</a:t>
                      </a:r>
                    </a:p>
                  </a:txBody>
                  <a:tcPr/>
                </a:tc>
                <a:tc>
                  <a:txBody>
                    <a:bodyPr/>
                    <a:lstStyle/>
                    <a:p>
                      <a:endParaRPr lang="en-US" dirty="0"/>
                    </a:p>
                  </a:txBody>
                  <a:tcPr/>
                </a:tc>
                <a:tc>
                  <a:txBody>
                    <a:bodyPr/>
                    <a:lstStyle/>
                    <a:p>
                      <a:pPr algn="ctr"/>
                      <a:r>
                        <a:rPr lang="en-US" sz="3200" dirty="0"/>
                        <a:t>x</a:t>
                      </a:r>
                    </a:p>
                  </a:txBody>
                  <a:tcPr/>
                </a:tc>
                <a:extLst>
                  <a:ext uri="{0D108BD9-81ED-4DB2-BD59-A6C34878D82A}">
                    <a16:rowId xmlns:a16="http://schemas.microsoft.com/office/drawing/2014/main" val="10001"/>
                  </a:ext>
                </a:extLst>
              </a:tr>
              <a:tr h="563703">
                <a:tc>
                  <a:txBody>
                    <a:bodyPr/>
                    <a:lstStyle/>
                    <a:p>
                      <a:r>
                        <a:rPr lang="en-US" dirty="0"/>
                        <a:t>Does it glow in  the dark?</a:t>
                      </a:r>
                    </a:p>
                  </a:txBody>
                  <a:tcPr/>
                </a:tc>
                <a:tc>
                  <a:txBody>
                    <a:bodyPr/>
                    <a:lstStyle/>
                    <a:p>
                      <a:pPr algn="ctr"/>
                      <a:r>
                        <a:rPr lang="en-US" sz="3200" dirty="0"/>
                        <a:t>x</a:t>
                      </a:r>
                    </a:p>
                  </a:txBody>
                  <a:tcPr/>
                </a:tc>
                <a:tc>
                  <a:txBody>
                    <a:bodyPr/>
                    <a:lstStyle/>
                    <a:p>
                      <a:pPr algn="ctr"/>
                      <a:r>
                        <a:rPr lang="en-US" sz="3200" dirty="0"/>
                        <a:t>x</a:t>
                      </a:r>
                    </a:p>
                  </a:txBody>
                  <a:tcPr/>
                </a:tc>
                <a:extLst>
                  <a:ext uri="{0D108BD9-81ED-4DB2-BD59-A6C34878D82A}">
                    <a16:rowId xmlns:a16="http://schemas.microsoft.com/office/drawing/2014/main" val="10002"/>
                  </a:ext>
                </a:extLst>
              </a:tr>
              <a:tr h="563703">
                <a:tc>
                  <a:txBody>
                    <a:bodyPr/>
                    <a:lstStyle/>
                    <a:p>
                      <a:r>
                        <a:rPr lang="en-US" dirty="0"/>
                        <a:t>Can you squeeze it?</a:t>
                      </a:r>
                    </a:p>
                  </a:txBody>
                  <a:tcPr/>
                </a:tc>
                <a:tc>
                  <a:txBody>
                    <a:bodyPr/>
                    <a:lstStyle/>
                    <a:p>
                      <a:pPr algn="ctr"/>
                      <a:r>
                        <a:rPr lang="en-US" sz="3200" dirty="0"/>
                        <a:t>x</a:t>
                      </a:r>
                    </a:p>
                  </a:txBody>
                  <a:tcPr/>
                </a:tc>
                <a:tc>
                  <a:txBody>
                    <a:bodyPr/>
                    <a:lstStyle/>
                    <a:p>
                      <a:endParaRPr lang="en-US"/>
                    </a:p>
                  </a:txBody>
                  <a:tcPr/>
                </a:tc>
                <a:extLst>
                  <a:ext uri="{0D108BD9-81ED-4DB2-BD59-A6C34878D82A}">
                    <a16:rowId xmlns:a16="http://schemas.microsoft.com/office/drawing/2014/main" val="10003"/>
                  </a:ext>
                </a:extLst>
              </a:tr>
              <a:tr h="563703">
                <a:tc>
                  <a:txBody>
                    <a:bodyPr/>
                    <a:lstStyle/>
                    <a:p>
                      <a:r>
                        <a:rPr lang="en-US" dirty="0"/>
                        <a:t>Does it pop?</a:t>
                      </a:r>
                    </a:p>
                  </a:txBody>
                  <a:tcPr/>
                </a:tc>
                <a:tc>
                  <a:txBody>
                    <a:bodyPr/>
                    <a:lstStyle/>
                    <a:p>
                      <a:endParaRPr lang="en-US" dirty="0"/>
                    </a:p>
                  </a:txBody>
                  <a:tcPr/>
                </a:tc>
                <a:tc>
                  <a:txBody>
                    <a:bodyPr/>
                    <a:lstStyle/>
                    <a:p>
                      <a:pPr algn="ctr"/>
                      <a:r>
                        <a:rPr lang="en-US" sz="3200" dirty="0"/>
                        <a:t>x</a:t>
                      </a:r>
                    </a:p>
                  </a:txBody>
                  <a:tcPr/>
                </a:tc>
                <a:extLst>
                  <a:ext uri="{0D108BD9-81ED-4DB2-BD59-A6C34878D82A}">
                    <a16:rowId xmlns:a16="http://schemas.microsoft.com/office/drawing/2014/main" val="10004"/>
                  </a:ext>
                </a:extLst>
              </a:tr>
              <a:tr h="563703">
                <a:tc>
                  <a:txBody>
                    <a:bodyPr/>
                    <a:lstStyle/>
                    <a:p>
                      <a:r>
                        <a:rPr lang="en-US" dirty="0"/>
                        <a:t>Does it roll?</a:t>
                      </a:r>
                    </a:p>
                  </a:txBody>
                  <a:tcPr/>
                </a:tc>
                <a:tc>
                  <a:txBody>
                    <a:bodyPr/>
                    <a:lstStyle/>
                    <a:p>
                      <a:endParaRPr lang="en-US" dirty="0"/>
                    </a:p>
                  </a:txBody>
                  <a:tcPr/>
                </a:tc>
                <a:tc>
                  <a:txBody>
                    <a:bodyPr/>
                    <a:lstStyle/>
                    <a:p>
                      <a:pPr algn="ctr"/>
                      <a:r>
                        <a:rPr lang="en-US" sz="3200" dirty="0"/>
                        <a:t>x</a:t>
                      </a:r>
                    </a:p>
                  </a:txBody>
                  <a:tcPr/>
                </a:tc>
                <a:extLst>
                  <a:ext uri="{0D108BD9-81ED-4DB2-BD59-A6C34878D82A}">
                    <a16:rowId xmlns:a16="http://schemas.microsoft.com/office/drawing/2014/main" val="10005"/>
                  </a:ext>
                </a:extLst>
              </a:tr>
              <a:tr h="563703">
                <a:tc>
                  <a:txBody>
                    <a:bodyPr/>
                    <a:lstStyle/>
                    <a:p>
                      <a:r>
                        <a:rPr lang="en-US" dirty="0"/>
                        <a:t>Can you stretch</a:t>
                      </a:r>
                      <a:r>
                        <a:rPr lang="en-US" baseline="0" dirty="0"/>
                        <a:t> it?</a:t>
                      </a:r>
                      <a:endParaRPr lang="en-US" dirty="0"/>
                    </a:p>
                  </a:txBody>
                  <a:tcPr/>
                </a:tc>
                <a:tc>
                  <a:txBody>
                    <a:bodyPr/>
                    <a:lstStyle/>
                    <a:p>
                      <a:pPr algn="ctr"/>
                      <a:r>
                        <a:rPr lang="en-US" sz="3200" dirty="0"/>
                        <a:t>x</a:t>
                      </a:r>
                    </a:p>
                  </a:txBody>
                  <a:tcPr/>
                </a:tc>
                <a:tc>
                  <a:txBody>
                    <a:bodyPr/>
                    <a:lstStyle/>
                    <a:p>
                      <a:endParaRPr lang="en-US" dirty="0"/>
                    </a:p>
                  </a:txBody>
                  <a:tcPr/>
                </a:tc>
                <a:extLst>
                  <a:ext uri="{0D108BD9-81ED-4DB2-BD59-A6C34878D82A}">
                    <a16:rowId xmlns:a16="http://schemas.microsoft.com/office/drawing/2014/main" val="10006"/>
                  </a:ext>
                </a:extLst>
              </a:tr>
              <a:tr h="563703">
                <a:tc>
                  <a:txBody>
                    <a:bodyPr/>
                    <a:lstStyle/>
                    <a:p>
                      <a:r>
                        <a:rPr lang="en-US" dirty="0"/>
                        <a:t>Is it soft to touch?</a:t>
                      </a:r>
                    </a:p>
                  </a:txBody>
                  <a:tcPr/>
                </a:tc>
                <a:tc>
                  <a:txBody>
                    <a:bodyPr/>
                    <a:lstStyle/>
                    <a:p>
                      <a:pPr algn="ctr"/>
                      <a:r>
                        <a:rPr lang="en-US" sz="3200" dirty="0"/>
                        <a:t>x</a:t>
                      </a:r>
                    </a:p>
                  </a:txBody>
                  <a:tcPr/>
                </a:tc>
                <a:tc>
                  <a:txBody>
                    <a:bodyPr/>
                    <a:lstStyle/>
                    <a:p>
                      <a:pPr algn="ctr"/>
                      <a:r>
                        <a:rPr lang="en-US" sz="3200" dirty="0"/>
                        <a:t>x</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557945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a:t>
            </a:r>
            <a:br>
              <a:rPr lang="en-US" dirty="0"/>
            </a:br>
            <a:br>
              <a:rPr lang="en-US" dirty="0"/>
            </a:br>
            <a:endParaRPr lang="en-US" dirty="0"/>
          </a:p>
        </p:txBody>
      </p:sp>
      <p:pic>
        <p:nvPicPr>
          <p:cNvPr id="5" name="Content Placeholder 4"/>
          <p:cNvPicPr>
            <a:picLocks noGrp="1" noChangeAspect="1"/>
          </p:cNvPicPr>
          <p:nvPr>
            <p:ph idx="1"/>
          </p:nvPr>
        </p:nvPicPr>
        <p:blipFill>
          <a:blip r:embed="rId2"/>
          <a:stretch>
            <a:fillRect/>
          </a:stretch>
        </p:blipFill>
        <p:spPr>
          <a:xfrm>
            <a:off x="8361405" y="57664"/>
            <a:ext cx="3703923" cy="20741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3"/>
          <p:cNvSpPr>
            <a:spLocks noGrp="1"/>
          </p:cNvSpPr>
          <p:nvPr>
            <p:ph type="body" sz="half" idx="2"/>
          </p:nvPr>
        </p:nvSpPr>
        <p:spPr/>
        <p:txBody>
          <a:bodyPr/>
          <a:lstStyle/>
          <a:p>
            <a:r>
              <a:rPr lang="en-US" dirty="0"/>
              <a:t>My hypothesis was right that the radioactive egg is more fun to play with, but the slime was more durable. </a:t>
            </a:r>
          </a:p>
        </p:txBody>
      </p:sp>
      <p:pic>
        <p:nvPicPr>
          <p:cNvPr id="6" name="Picture 5"/>
          <p:cNvPicPr>
            <a:picLocks noChangeAspect="1"/>
          </p:cNvPicPr>
          <p:nvPr/>
        </p:nvPicPr>
        <p:blipFill>
          <a:blip r:embed="rId3"/>
          <a:stretch>
            <a:fillRect/>
          </a:stretch>
        </p:blipFill>
        <p:spPr>
          <a:xfrm>
            <a:off x="5997262" y="28832"/>
            <a:ext cx="2199387" cy="21318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4"/>
          <a:stretch>
            <a:fillRect/>
          </a:stretch>
        </p:blipFill>
        <p:spPr>
          <a:xfrm>
            <a:off x="8361405" y="3648074"/>
            <a:ext cx="3055093" cy="21431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5"/>
          <a:stretch>
            <a:fillRect/>
          </a:stretch>
        </p:blipFill>
        <p:spPr>
          <a:xfrm>
            <a:off x="6053524" y="3648074"/>
            <a:ext cx="2143125" cy="21431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38683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a:t>
            </a:r>
            <a:br>
              <a:rPr lang="en-US" dirty="0"/>
            </a:br>
            <a:br>
              <a:rPr lang="en-US" dirty="0"/>
            </a:br>
            <a:endParaRPr lang="en-US" dirty="0"/>
          </a:p>
        </p:txBody>
      </p:sp>
      <p:pic>
        <p:nvPicPr>
          <p:cNvPr id="5" name="Content Placeholder 4"/>
          <p:cNvPicPr>
            <a:picLocks noGrp="1" noChangeAspect="1"/>
          </p:cNvPicPr>
          <p:nvPr>
            <p:ph idx="1"/>
          </p:nvPr>
        </p:nvPicPr>
        <p:blipFill>
          <a:blip r:embed="rId2"/>
          <a:stretch>
            <a:fillRect/>
          </a:stretch>
        </p:blipFill>
        <p:spPr>
          <a:xfrm>
            <a:off x="8361405" y="57664"/>
            <a:ext cx="3703923" cy="20741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3"/>
          <p:cNvSpPr>
            <a:spLocks noGrp="1"/>
          </p:cNvSpPr>
          <p:nvPr>
            <p:ph type="body" sz="half" idx="2"/>
          </p:nvPr>
        </p:nvSpPr>
        <p:spPr/>
        <p:txBody>
          <a:bodyPr/>
          <a:lstStyle/>
          <a:p>
            <a:r>
              <a:rPr lang="en-US" dirty="0"/>
              <a:t>My hypothesis was right that the radioactive egg is more fun to play with, but the slime was more durable. </a:t>
            </a:r>
          </a:p>
        </p:txBody>
      </p:sp>
      <p:pic>
        <p:nvPicPr>
          <p:cNvPr id="6" name="Picture 5"/>
          <p:cNvPicPr>
            <a:picLocks noChangeAspect="1"/>
          </p:cNvPicPr>
          <p:nvPr/>
        </p:nvPicPr>
        <p:blipFill>
          <a:blip r:embed="rId3"/>
          <a:stretch>
            <a:fillRect/>
          </a:stretch>
        </p:blipFill>
        <p:spPr>
          <a:xfrm>
            <a:off x="5997262" y="28832"/>
            <a:ext cx="2199387" cy="21318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4"/>
          <a:stretch>
            <a:fillRect/>
          </a:stretch>
        </p:blipFill>
        <p:spPr>
          <a:xfrm>
            <a:off x="8361405" y="3648074"/>
            <a:ext cx="3055093" cy="21431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5"/>
          <a:stretch>
            <a:fillRect/>
          </a:stretch>
        </p:blipFill>
        <p:spPr>
          <a:xfrm>
            <a:off x="6053524" y="3648074"/>
            <a:ext cx="2143125" cy="21431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99814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33B9DC0-DBDC-433C-B387-74F5E37F675C}"/>
              </a:ext>
            </a:extLst>
          </p:cNvPr>
          <p:cNvPicPr>
            <a:picLocks noGrp="1" noChangeAspect="1"/>
          </p:cNvPicPr>
          <p:nvPr>
            <p:ph idx="1"/>
          </p:nvPr>
        </p:nvPicPr>
        <p:blipFill>
          <a:blip r:embed="rId2"/>
          <a:stretch>
            <a:fillRect/>
          </a:stretch>
        </p:blipFill>
        <p:spPr>
          <a:xfrm>
            <a:off x="695608" y="702157"/>
            <a:ext cx="10800784" cy="6155843"/>
          </a:xfrm>
          <a:prstGeom prst="rect">
            <a:avLst/>
          </a:prstGeom>
        </p:spPr>
      </p:pic>
    </p:spTree>
    <p:extLst>
      <p:ext uri="{BB962C8B-B14F-4D97-AF65-F5344CB8AC3E}">
        <p14:creationId xmlns:p14="http://schemas.microsoft.com/office/powerpoint/2010/main" val="2335902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EFB2-5CB3-4199-8386-E2C8CB1F3E7E}"/>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D96ECD09-7E72-41D4-8409-0A7FECC762D7}"/>
              </a:ext>
            </a:extLst>
          </p:cNvPr>
          <p:cNvPicPr>
            <a:picLocks noGrp="1" noChangeAspect="1"/>
          </p:cNvPicPr>
          <p:nvPr>
            <p:ph idx="1"/>
          </p:nvPr>
        </p:nvPicPr>
        <p:blipFill>
          <a:blip r:embed="rId2"/>
          <a:stretch>
            <a:fillRect/>
          </a:stretch>
        </p:blipFill>
        <p:spPr>
          <a:xfrm>
            <a:off x="123825" y="73982"/>
            <a:ext cx="6277454" cy="4089804"/>
          </a:xfrm>
          <a:prstGeom prst="rect">
            <a:avLst/>
          </a:prstGeom>
        </p:spPr>
      </p:pic>
      <p:pic>
        <p:nvPicPr>
          <p:cNvPr id="5" name="Picture 4">
            <a:extLst>
              <a:ext uri="{FF2B5EF4-FFF2-40B4-BE49-F238E27FC236}">
                <a16:creationId xmlns:a16="http://schemas.microsoft.com/office/drawing/2014/main" id="{269E7120-7B77-445C-B90D-B7C3F1A65ACF}"/>
              </a:ext>
            </a:extLst>
          </p:cNvPr>
          <p:cNvPicPr>
            <a:picLocks noChangeAspect="1"/>
          </p:cNvPicPr>
          <p:nvPr/>
        </p:nvPicPr>
        <p:blipFill>
          <a:blip r:embed="rId3"/>
          <a:stretch>
            <a:fillRect/>
          </a:stretch>
        </p:blipFill>
        <p:spPr>
          <a:xfrm>
            <a:off x="2726871" y="1505318"/>
            <a:ext cx="9341304" cy="5333631"/>
          </a:xfrm>
          <a:prstGeom prst="rect">
            <a:avLst/>
          </a:prstGeom>
        </p:spPr>
      </p:pic>
    </p:spTree>
    <p:extLst>
      <p:ext uri="{BB962C8B-B14F-4D97-AF65-F5344CB8AC3E}">
        <p14:creationId xmlns:p14="http://schemas.microsoft.com/office/powerpoint/2010/main" val="3564664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637B7-2C3F-4A1C-B83B-179187C4E3DA}"/>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7CD72CCF-D537-4BB3-AC8C-E0EE95F50118}"/>
              </a:ext>
            </a:extLst>
          </p:cNvPr>
          <p:cNvPicPr>
            <a:picLocks noChangeAspect="1"/>
          </p:cNvPicPr>
          <p:nvPr/>
        </p:nvPicPr>
        <p:blipFill>
          <a:blip r:embed="rId2"/>
          <a:stretch>
            <a:fillRect/>
          </a:stretch>
        </p:blipFill>
        <p:spPr>
          <a:xfrm>
            <a:off x="3578679" y="1936408"/>
            <a:ext cx="8613321" cy="4850153"/>
          </a:xfrm>
          <a:prstGeom prst="rect">
            <a:avLst/>
          </a:prstGeom>
        </p:spPr>
      </p:pic>
      <p:pic>
        <p:nvPicPr>
          <p:cNvPr id="4" name="Content Placeholder 3">
            <a:extLst>
              <a:ext uri="{FF2B5EF4-FFF2-40B4-BE49-F238E27FC236}">
                <a16:creationId xmlns:a16="http://schemas.microsoft.com/office/drawing/2014/main" id="{2D60D59E-FAAA-495A-9F25-75B56E795F07}"/>
              </a:ext>
            </a:extLst>
          </p:cNvPr>
          <p:cNvPicPr>
            <a:picLocks noGrp="1" noChangeAspect="1"/>
          </p:cNvPicPr>
          <p:nvPr>
            <p:ph idx="1"/>
          </p:nvPr>
        </p:nvPicPr>
        <p:blipFill>
          <a:blip r:embed="rId3"/>
          <a:stretch>
            <a:fillRect/>
          </a:stretch>
        </p:blipFill>
        <p:spPr>
          <a:xfrm>
            <a:off x="0" y="119515"/>
            <a:ext cx="6373181" cy="3633787"/>
          </a:xfrm>
          <a:prstGeom prst="rect">
            <a:avLst/>
          </a:prstGeom>
        </p:spPr>
      </p:pic>
    </p:spTree>
    <p:extLst>
      <p:ext uri="{BB962C8B-B14F-4D97-AF65-F5344CB8AC3E}">
        <p14:creationId xmlns:p14="http://schemas.microsoft.com/office/powerpoint/2010/main" val="3291842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42B29-8704-4ACF-9708-478FF3F9448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8A41620-A7FB-4F50-9C60-6E56828319FC}"/>
              </a:ext>
            </a:extLst>
          </p:cNvPr>
          <p:cNvPicPr>
            <a:picLocks noGrp="1" noChangeAspect="1"/>
          </p:cNvPicPr>
          <p:nvPr>
            <p:ph idx="1"/>
          </p:nvPr>
        </p:nvPicPr>
        <p:blipFill>
          <a:blip r:embed="rId4"/>
          <a:stretch>
            <a:fillRect/>
          </a:stretch>
        </p:blipFill>
        <p:spPr>
          <a:xfrm>
            <a:off x="-1" y="702156"/>
            <a:ext cx="7011643" cy="3984144"/>
          </a:xfrm>
          <a:prstGeom prst="rect">
            <a:avLst/>
          </a:prstGeom>
        </p:spPr>
      </p:pic>
      <p:pic>
        <p:nvPicPr>
          <p:cNvPr id="6" name="EE51D813-7209-4A07-A6B9-FA636A218A57">
            <a:hlinkClick r:id="" action="ppaction://media"/>
            <a:extLst>
              <a:ext uri="{FF2B5EF4-FFF2-40B4-BE49-F238E27FC236}">
                <a16:creationId xmlns:a16="http://schemas.microsoft.com/office/drawing/2014/main" id="{4EEC63F6-A50E-4451-A744-F4154441D04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33813" y="1942031"/>
            <a:ext cx="4376995" cy="4213813"/>
          </a:xfrm>
          <a:prstGeom prst="rect">
            <a:avLst/>
          </a:prstGeom>
        </p:spPr>
      </p:pic>
    </p:spTree>
    <p:extLst>
      <p:ext uri="{BB962C8B-B14F-4D97-AF65-F5344CB8AC3E}">
        <p14:creationId xmlns:p14="http://schemas.microsoft.com/office/powerpoint/2010/main" val="1513351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569454A-00CE-4D7A-AB5C-6C924A2A47FD}"/>
              </a:ext>
            </a:extLst>
          </p:cNvPr>
          <p:cNvPicPr>
            <a:picLocks noGrp="1" noChangeAspect="1"/>
          </p:cNvPicPr>
          <p:nvPr>
            <p:ph idx="1"/>
          </p:nvPr>
        </p:nvPicPr>
        <p:blipFill>
          <a:blip r:embed="rId2"/>
          <a:stretch>
            <a:fillRect/>
          </a:stretch>
        </p:blipFill>
        <p:spPr>
          <a:xfrm>
            <a:off x="129210" y="702129"/>
            <a:ext cx="11774320" cy="5959929"/>
          </a:xfrm>
          <a:prstGeom prst="rect">
            <a:avLst/>
          </a:prstGeom>
        </p:spPr>
      </p:pic>
      <p:sp>
        <p:nvSpPr>
          <p:cNvPr id="2" name="Title 1">
            <a:extLst>
              <a:ext uri="{FF2B5EF4-FFF2-40B4-BE49-F238E27FC236}">
                <a16:creationId xmlns:a16="http://schemas.microsoft.com/office/drawing/2014/main" id="{CF03FD5A-A4D1-4A32-B90A-5972BEEDA742}"/>
              </a:ext>
            </a:extLst>
          </p:cNvPr>
          <p:cNvSpPr>
            <a:spLocks noGrp="1"/>
          </p:cNvSpPr>
          <p:nvPr>
            <p:ph type="title"/>
          </p:nvPr>
        </p:nvSpPr>
        <p:spPr>
          <a:xfrm>
            <a:off x="429985" y="2947306"/>
            <a:ext cx="7717972" cy="1134837"/>
          </a:xfrm>
        </p:spPr>
        <p:txBody>
          <a:bodyPr>
            <a:noAutofit/>
          </a:bodyPr>
          <a:lstStyle/>
          <a:p>
            <a:r>
              <a:rPr lang="en-US" sz="5400" dirty="0"/>
              <a:t>Miriam </a:t>
            </a:r>
            <a:r>
              <a:rPr lang="en-US" sz="5400" dirty="0" err="1"/>
              <a:t>Sarabia</a:t>
            </a:r>
            <a:endParaRPr lang="en-US" sz="5400" dirty="0"/>
          </a:p>
        </p:txBody>
      </p:sp>
    </p:spTree>
    <p:extLst>
      <p:ext uri="{BB962C8B-B14F-4D97-AF65-F5344CB8AC3E}">
        <p14:creationId xmlns:p14="http://schemas.microsoft.com/office/powerpoint/2010/main" val="3783929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4B213E5-540F-499F-9C62-100F31C132DA}"/>
              </a:ext>
            </a:extLst>
          </p:cNvPr>
          <p:cNvPicPr>
            <a:picLocks noGrp="1" noChangeAspect="1"/>
          </p:cNvPicPr>
          <p:nvPr>
            <p:ph idx="1"/>
          </p:nvPr>
        </p:nvPicPr>
        <p:blipFill>
          <a:blip r:embed="rId2"/>
          <a:stretch>
            <a:fillRect/>
          </a:stretch>
        </p:blipFill>
        <p:spPr>
          <a:xfrm>
            <a:off x="1156607" y="253162"/>
            <a:ext cx="9878786" cy="6604838"/>
          </a:xfrm>
          <a:prstGeom prst="rect">
            <a:avLst/>
          </a:prstGeom>
        </p:spPr>
      </p:pic>
    </p:spTree>
    <p:extLst>
      <p:ext uri="{BB962C8B-B14F-4D97-AF65-F5344CB8AC3E}">
        <p14:creationId xmlns:p14="http://schemas.microsoft.com/office/powerpoint/2010/main" val="3072143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7B966BC-26AB-4B93-8554-D37DDC9C7631}"/>
              </a:ext>
            </a:extLst>
          </p:cNvPr>
          <p:cNvPicPr>
            <a:picLocks noGrp="1" noChangeAspect="1"/>
          </p:cNvPicPr>
          <p:nvPr>
            <p:ph idx="1"/>
          </p:nvPr>
        </p:nvPicPr>
        <p:blipFill>
          <a:blip r:embed="rId2"/>
          <a:stretch>
            <a:fillRect/>
          </a:stretch>
        </p:blipFill>
        <p:spPr>
          <a:xfrm>
            <a:off x="59919" y="816428"/>
            <a:ext cx="12072161" cy="5747658"/>
          </a:xfrm>
          <a:prstGeom prst="rect">
            <a:avLst/>
          </a:prstGeom>
        </p:spPr>
      </p:pic>
    </p:spTree>
    <p:extLst>
      <p:ext uri="{BB962C8B-B14F-4D97-AF65-F5344CB8AC3E}">
        <p14:creationId xmlns:p14="http://schemas.microsoft.com/office/powerpoint/2010/main" val="3202175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99EB-D5EF-4D40-B93D-B16FEC269CF3}"/>
              </a:ext>
            </a:extLst>
          </p:cNvPr>
          <p:cNvSpPr>
            <a:spLocks noGrp="1"/>
          </p:cNvSpPr>
          <p:nvPr>
            <p:ph type="title"/>
          </p:nvPr>
        </p:nvSpPr>
        <p:spPr>
          <a:xfrm>
            <a:off x="428791" y="3429000"/>
            <a:ext cx="4774579" cy="1600200"/>
          </a:xfrm>
        </p:spPr>
        <p:txBody>
          <a:bodyPr>
            <a:normAutofit/>
          </a:bodyPr>
          <a:lstStyle/>
          <a:p>
            <a:r>
              <a:rPr lang="en-US" dirty="0"/>
              <a:t>Isabella Rodriguez</a:t>
            </a:r>
          </a:p>
        </p:txBody>
      </p:sp>
      <p:pic>
        <p:nvPicPr>
          <p:cNvPr id="4" name="Content Placeholder 3">
            <a:extLst>
              <a:ext uri="{FF2B5EF4-FFF2-40B4-BE49-F238E27FC236}">
                <a16:creationId xmlns:a16="http://schemas.microsoft.com/office/drawing/2014/main" id="{613C7DC7-03FD-4E97-A326-CE60BC25C584}"/>
              </a:ext>
            </a:extLst>
          </p:cNvPr>
          <p:cNvPicPr>
            <a:picLocks noGrp="1" noChangeAspect="1"/>
          </p:cNvPicPr>
          <p:nvPr>
            <p:ph idx="1"/>
          </p:nvPr>
        </p:nvPicPr>
        <p:blipFill rotWithShape="1">
          <a:blip r:embed="rId2"/>
          <a:srcRect l="7296" t="22449"/>
          <a:stretch/>
        </p:blipFill>
        <p:spPr>
          <a:xfrm>
            <a:off x="6096000" y="183437"/>
            <a:ext cx="5819608" cy="6491125"/>
          </a:xfrm>
          <a:prstGeom prst="rect">
            <a:avLst/>
          </a:prstGeom>
        </p:spPr>
      </p:pic>
    </p:spTree>
    <p:extLst>
      <p:ext uri="{BB962C8B-B14F-4D97-AF65-F5344CB8AC3E}">
        <p14:creationId xmlns:p14="http://schemas.microsoft.com/office/powerpoint/2010/main" val="122994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0637-FE8C-4399-8E32-1CF3045D5B28}"/>
              </a:ext>
            </a:extLst>
          </p:cNvPr>
          <p:cNvSpPr>
            <a:spLocks noGrp="1"/>
          </p:cNvSpPr>
          <p:nvPr>
            <p:ph type="title"/>
          </p:nvPr>
        </p:nvSpPr>
        <p:spPr>
          <a:xfrm>
            <a:off x="143042" y="3429000"/>
            <a:ext cx="3381208" cy="2133600"/>
          </a:xfrm>
        </p:spPr>
        <p:txBody>
          <a:bodyPr>
            <a:noAutofit/>
          </a:bodyPr>
          <a:lstStyle/>
          <a:p>
            <a:r>
              <a:rPr lang="en-US" sz="6000" dirty="0"/>
              <a:t>Carlos </a:t>
            </a:r>
            <a:br>
              <a:rPr lang="en-US" sz="6000" dirty="0"/>
            </a:br>
            <a:r>
              <a:rPr lang="en-US" sz="6000" dirty="0"/>
              <a:t>Sanchez</a:t>
            </a:r>
          </a:p>
        </p:txBody>
      </p:sp>
      <p:pic>
        <p:nvPicPr>
          <p:cNvPr id="4" name="Content Placeholder 3">
            <a:extLst>
              <a:ext uri="{FF2B5EF4-FFF2-40B4-BE49-F238E27FC236}">
                <a16:creationId xmlns:a16="http://schemas.microsoft.com/office/drawing/2014/main" id="{7B4793EF-ADE7-432E-BF20-C61B8F04EDD9}"/>
              </a:ext>
            </a:extLst>
          </p:cNvPr>
          <p:cNvPicPr>
            <a:picLocks noGrp="1" noChangeAspect="1"/>
          </p:cNvPicPr>
          <p:nvPr>
            <p:ph idx="1"/>
          </p:nvPr>
        </p:nvPicPr>
        <p:blipFill>
          <a:blip r:embed="rId2"/>
          <a:stretch>
            <a:fillRect/>
          </a:stretch>
        </p:blipFill>
        <p:spPr>
          <a:xfrm>
            <a:off x="3981537" y="447893"/>
            <a:ext cx="7886526" cy="5962214"/>
          </a:xfrm>
          <a:prstGeom prst="rect">
            <a:avLst/>
          </a:prstGeom>
        </p:spPr>
      </p:pic>
    </p:spTree>
    <p:extLst>
      <p:ext uri="{BB962C8B-B14F-4D97-AF65-F5344CB8AC3E}">
        <p14:creationId xmlns:p14="http://schemas.microsoft.com/office/powerpoint/2010/main" val="3081926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C947AC6-17B4-492A-94B3-8F3078523E46}"/>
              </a:ext>
            </a:extLst>
          </p:cNvPr>
          <p:cNvPicPr>
            <a:picLocks noGrp="1" noChangeAspect="1"/>
          </p:cNvPicPr>
          <p:nvPr>
            <p:ph idx="1"/>
          </p:nvPr>
        </p:nvPicPr>
        <p:blipFill>
          <a:blip r:embed="rId2"/>
          <a:stretch>
            <a:fillRect/>
          </a:stretch>
        </p:blipFill>
        <p:spPr>
          <a:xfrm>
            <a:off x="581192" y="943098"/>
            <a:ext cx="11029616" cy="5914902"/>
          </a:xfrm>
          <a:prstGeom prst="rect">
            <a:avLst/>
          </a:prstGeom>
        </p:spPr>
      </p:pic>
    </p:spTree>
    <p:extLst>
      <p:ext uri="{BB962C8B-B14F-4D97-AF65-F5344CB8AC3E}">
        <p14:creationId xmlns:p14="http://schemas.microsoft.com/office/powerpoint/2010/main" val="647474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61E743D-6A3B-44DD-8DEA-12A335B2CEA5}"/>
              </a:ext>
            </a:extLst>
          </p:cNvPr>
          <p:cNvPicPr>
            <a:picLocks noGrp="1" noChangeAspect="1"/>
          </p:cNvPicPr>
          <p:nvPr>
            <p:ph idx="1"/>
          </p:nvPr>
        </p:nvPicPr>
        <p:blipFill>
          <a:blip r:embed="rId2"/>
          <a:stretch>
            <a:fillRect/>
          </a:stretch>
        </p:blipFill>
        <p:spPr>
          <a:xfrm>
            <a:off x="581192" y="702156"/>
            <a:ext cx="10979437" cy="6125944"/>
          </a:xfrm>
          <a:prstGeom prst="rect">
            <a:avLst/>
          </a:prstGeom>
        </p:spPr>
      </p:pic>
    </p:spTree>
    <p:extLst>
      <p:ext uri="{BB962C8B-B14F-4D97-AF65-F5344CB8AC3E}">
        <p14:creationId xmlns:p14="http://schemas.microsoft.com/office/powerpoint/2010/main" val="3038027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50A577-B41F-4FE0-B38D-F9AD923DBB8C}"/>
              </a:ext>
            </a:extLst>
          </p:cNvPr>
          <p:cNvPicPr>
            <a:picLocks noChangeAspect="1"/>
          </p:cNvPicPr>
          <p:nvPr/>
        </p:nvPicPr>
        <p:blipFill>
          <a:blip r:embed="rId2"/>
          <a:stretch>
            <a:fillRect/>
          </a:stretch>
        </p:blipFill>
        <p:spPr>
          <a:xfrm>
            <a:off x="827497" y="650556"/>
            <a:ext cx="10537005" cy="6207444"/>
          </a:xfrm>
          <a:prstGeom prst="rect">
            <a:avLst/>
          </a:prstGeom>
        </p:spPr>
      </p:pic>
    </p:spTree>
    <p:extLst>
      <p:ext uri="{BB962C8B-B14F-4D97-AF65-F5344CB8AC3E}">
        <p14:creationId xmlns:p14="http://schemas.microsoft.com/office/powerpoint/2010/main" val="1782582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317F9FC-14F2-4BEA-979C-DE7891435BA4}"/>
              </a:ext>
            </a:extLst>
          </p:cNvPr>
          <p:cNvPicPr>
            <a:picLocks noGrp="1" noChangeAspect="1"/>
          </p:cNvPicPr>
          <p:nvPr>
            <p:ph idx="1"/>
          </p:nvPr>
        </p:nvPicPr>
        <p:blipFill>
          <a:blip r:embed="rId2"/>
          <a:stretch>
            <a:fillRect/>
          </a:stretch>
        </p:blipFill>
        <p:spPr>
          <a:xfrm>
            <a:off x="625640" y="600994"/>
            <a:ext cx="10940719" cy="6257006"/>
          </a:xfrm>
          <a:prstGeom prst="rect">
            <a:avLst/>
          </a:prstGeom>
        </p:spPr>
      </p:pic>
    </p:spTree>
    <p:extLst>
      <p:ext uri="{BB962C8B-B14F-4D97-AF65-F5344CB8AC3E}">
        <p14:creationId xmlns:p14="http://schemas.microsoft.com/office/powerpoint/2010/main" val="2826970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7FE8579-3EE5-44B1-9795-BAFFB14E0991}"/>
              </a:ext>
            </a:extLst>
          </p:cNvPr>
          <p:cNvPicPr>
            <a:picLocks noGrp="1" noChangeAspect="1"/>
          </p:cNvPicPr>
          <p:nvPr>
            <p:ph idx="1"/>
          </p:nvPr>
        </p:nvPicPr>
        <p:blipFill>
          <a:blip r:embed="rId2"/>
          <a:stretch>
            <a:fillRect/>
          </a:stretch>
        </p:blipFill>
        <p:spPr>
          <a:xfrm>
            <a:off x="557823" y="568288"/>
            <a:ext cx="10545605" cy="6101638"/>
          </a:xfrm>
          <a:prstGeom prst="rect">
            <a:avLst/>
          </a:prstGeom>
        </p:spPr>
      </p:pic>
    </p:spTree>
    <p:extLst>
      <p:ext uri="{BB962C8B-B14F-4D97-AF65-F5344CB8AC3E}">
        <p14:creationId xmlns:p14="http://schemas.microsoft.com/office/powerpoint/2010/main" val="747408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4B4B0F0-45AF-484B-8D6C-97E24D7CA4C3}"/>
              </a:ext>
            </a:extLst>
          </p:cNvPr>
          <p:cNvPicPr>
            <a:picLocks noGrp="1" noChangeAspect="1"/>
          </p:cNvPicPr>
          <p:nvPr>
            <p:ph idx="1"/>
          </p:nvPr>
        </p:nvPicPr>
        <p:blipFill>
          <a:blip r:embed="rId2"/>
          <a:stretch>
            <a:fillRect/>
          </a:stretch>
        </p:blipFill>
        <p:spPr>
          <a:xfrm>
            <a:off x="688408" y="662122"/>
            <a:ext cx="10959306" cy="6355314"/>
          </a:xfrm>
          <a:prstGeom prst="rect">
            <a:avLst/>
          </a:prstGeom>
        </p:spPr>
      </p:pic>
    </p:spTree>
    <p:extLst>
      <p:ext uri="{BB962C8B-B14F-4D97-AF65-F5344CB8AC3E}">
        <p14:creationId xmlns:p14="http://schemas.microsoft.com/office/powerpoint/2010/main" val="1157170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958787-AE2C-47A3-A601-A71C99E25074}"/>
              </a:ext>
            </a:extLst>
          </p:cNvPr>
          <p:cNvPicPr>
            <a:picLocks noChangeAspect="1"/>
          </p:cNvPicPr>
          <p:nvPr/>
        </p:nvPicPr>
        <p:blipFill>
          <a:blip r:embed="rId2"/>
          <a:stretch>
            <a:fillRect/>
          </a:stretch>
        </p:blipFill>
        <p:spPr>
          <a:xfrm>
            <a:off x="532160" y="609600"/>
            <a:ext cx="10698827" cy="6248400"/>
          </a:xfrm>
          <a:prstGeom prst="rect">
            <a:avLst/>
          </a:prstGeom>
        </p:spPr>
      </p:pic>
    </p:spTree>
    <p:extLst>
      <p:ext uri="{BB962C8B-B14F-4D97-AF65-F5344CB8AC3E}">
        <p14:creationId xmlns:p14="http://schemas.microsoft.com/office/powerpoint/2010/main" val="3485777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69AE70F-94E5-4DD7-A4E8-50DAE460A9B5}"/>
              </a:ext>
            </a:extLst>
          </p:cNvPr>
          <p:cNvPicPr>
            <a:picLocks noGrp="1" noChangeAspect="1"/>
          </p:cNvPicPr>
          <p:nvPr>
            <p:ph idx="1"/>
          </p:nvPr>
        </p:nvPicPr>
        <p:blipFill>
          <a:blip r:embed="rId2"/>
          <a:stretch>
            <a:fillRect/>
          </a:stretch>
        </p:blipFill>
        <p:spPr>
          <a:xfrm>
            <a:off x="567484" y="658613"/>
            <a:ext cx="10340001" cy="5906127"/>
          </a:xfrm>
          <a:prstGeom prst="rect">
            <a:avLst/>
          </a:prstGeom>
        </p:spPr>
      </p:pic>
    </p:spTree>
    <p:extLst>
      <p:ext uri="{BB962C8B-B14F-4D97-AF65-F5344CB8AC3E}">
        <p14:creationId xmlns:p14="http://schemas.microsoft.com/office/powerpoint/2010/main" val="647199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F4964-F802-4A8D-BCD2-AFAE11211D8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BF3A2CC-46C8-4C97-A8D9-D18971780D05}"/>
              </a:ext>
            </a:extLst>
          </p:cNvPr>
          <p:cNvPicPr>
            <a:picLocks noGrp="1" noChangeAspect="1"/>
          </p:cNvPicPr>
          <p:nvPr>
            <p:ph idx="1"/>
          </p:nvPr>
        </p:nvPicPr>
        <p:blipFill>
          <a:blip r:embed="rId2"/>
          <a:stretch>
            <a:fillRect/>
          </a:stretch>
        </p:blipFill>
        <p:spPr>
          <a:xfrm>
            <a:off x="993353" y="702156"/>
            <a:ext cx="10205294" cy="5916358"/>
          </a:xfrm>
          <a:prstGeom prst="rect">
            <a:avLst/>
          </a:prstGeom>
        </p:spPr>
      </p:pic>
    </p:spTree>
    <p:extLst>
      <p:ext uri="{BB962C8B-B14F-4D97-AF65-F5344CB8AC3E}">
        <p14:creationId xmlns:p14="http://schemas.microsoft.com/office/powerpoint/2010/main" val="293988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129BB-4E4F-49BD-B5B6-61633C6C8F5A}"/>
              </a:ext>
            </a:extLst>
          </p:cNvPr>
          <p:cNvSpPr>
            <a:spLocks noGrp="1"/>
          </p:cNvSpPr>
          <p:nvPr>
            <p:ph type="title"/>
          </p:nvPr>
        </p:nvSpPr>
        <p:spPr>
          <a:xfrm>
            <a:off x="214858" y="3429000"/>
            <a:ext cx="3920761" cy="2275506"/>
          </a:xfrm>
        </p:spPr>
        <p:txBody>
          <a:bodyPr/>
          <a:lstStyle/>
          <a:p>
            <a:r>
              <a:rPr lang="en-US" dirty="0" err="1"/>
              <a:t>Amthony</a:t>
            </a:r>
            <a:r>
              <a:rPr lang="en-US" dirty="0"/>
              <a:t> Martin </a:t>
            </a:r>
          </a:p>
        </p:txBody>
      </p:sp>
      <p:pic>
        <p:nvPicPr>
          <p:cNvPr id="4" name="Content Placeholder 3">
            <a:extLst>
              <a:ext uri="{FF2B5EF4-FFF2-40B4-BE49-F238E27FC236}">
                <a16:creationId xmlns:a16="http://schemas.microsoft.com/office/drawing/2014/main" id="{C222428F-A0D6-436B-A7EA-AF619EE1D77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527" t="21542" b="20477"/>
          <a:stretch/>
        </p:blipFill>
        <p:spPr>
          <a:xfrm>
            <a:off x="4590897" y="778203"/>
            <a:ext cx="6930966" cy="5857676"/>
          </a:xfrm>
          <a:prstGeom prst="rect">
            <a:avLst/>
          </a:prstGeom>
        </p:spPr>
      </p:pic>
    </p:spTree>
    <p:extLst>
      <p:ext uri="{BB962C8B-B14F-4D97-AF65-F5344CB8AC3E}">
        <p14:creationId xmlns:p14="http://schemas.microsoft.com/office/powerpoint/2010/main" val="816612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8D829DB-2F86-4546-9CFB-2F0462A6F5C0}"/>
              </a:ext>
            </a:extLst>
          </p:cNvPr>
          <p:cNvPicPr>
            <a:picLocks noGrp="1" noChangeAspect="1"/>
          </p:cNvPicPr>
          <p:nvPr>
            <p:ph idx="1"/>
          </p:nvPr>
        </p:nvPicPr>
        <p:blipFill>
          <a:blip r:embed="rId2"/>
          <a:stretch>
            <a:fillRect/>
          </a:stretch>
        </p:blipFill>
        <p:spPr>
          <a:xfrm>
            <a:off x="682712" y="631372"/>
            <a:ext cx="10464260" cy="5932630"/>
          </a:xfrm>
          <a:prstGeom prst="rect">
            <a:avLst/>
          </a:prstGeom>
        </p:spPr>
      </p:pic>
    </p:spTree>
    <p:extLst>
      <p:ext uri="{BB962C8B-B14F-4D97-AF65-F5344CB8AC3E}">
        <p14:creationId xmlns:p14="http://schemas.microsoft.com/office/powerpoint/2010/main" val="2351728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B3F656F-6A96-406E-BEB8-AC062E9484E9}"/>
              </a:ext>
            </a:extLst>
          </p:cNvPr>
          <p:cNvPicPr>
            <a:picLocks noGrp="1" noChangeAspect="1"/>
          </p:cNvPicPr>
          <p:nvPr>
            <p:ph idx="1"/>
          </p:nvPr>
        </p:nvPicPr>
        <p:blipFill>
          <a:blip r:embed="rId2"/>
          <a:stretch>
            <a:fillRect/>
          </a:stretch>
        </p:blipFill>
        <p:spPr>
          <a:xfrm>
            <a:off x="220674" y="631371"/>
            <a:ext cx="6158355" cy="3769599"/>
          </a:xfrm>
          <a:prstGeom prst="rect">
            <a:avLst/>
          </a:prstGeom>
        </p:spPr>
      </p:pic>
      <p:pic>
        <p:nvPicPr>
          <p:cNvPr id="5" name="Picture 4">
            <a:extLst>
              <a:ext uri="{FF2B5EF4-FFF2-40B4-BE49-F238E27FC236}">
                <a16:creationId xmlns:a16="http://schemas.microsoft.com/office/drawing/2014/main" id="{0D015407-96C5-4B9F-B3E4-E2E4F51FCFE5}"/>
              </a:ext>
            </a:extLst>
          </p:cNvPr>
          <p:cNvPicPr>
            <a:picLocks noChangeAspect="1"/>
          </p:cNvPicPr>
          <p:nvPr/>
        </p:nvPicPr>
        <p:blipFill>
          <a:blip r:embed="rId3"/>
          <a:stretch>
            <a:fillRect/>
          </a:stretch>
        </p:blipFill>
        <p:spPr>
          <a:xfrm>
            <a:off x="5823438" y="3088402"/>
            <a:ext cx="6368562" cy="3769598"/>
          </a:xfrm>
          <a:prstGeom prst="rect">
            <a:avLst/>
          </a:prstGeom>
        </p:spPr>
      </p:pic>
    </p:spTree>
    <p:extLst>
      <p:ext uri="{BB962C8B-B14F-4D97-AF65-F5344CB8AC3E}">
        <p14:creationId xmlns:p14="http://schemas.microsoft.com/office/powerpoint/2010/main" val="2850830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72D6955-4E42-4B86-ABC1-36284F59B75D}"/>
              </a:ext>
            </a:extLst>
          </p:cNvPr>
          <p:cNvPicPr>
            <a:picLocks noGrp="1" noChangeAspect="1"/>
          </p:cNvPicPr>
          <p:nvPr>
            <p:ph idx="1"/>
          </p:nvPr>
        </p:nvPicPr>
        <p:blipFill>
          <a:blip r:embed="rId2"/>
          <a:stretch>
            <a:fillRect/>
          </a:stretch>
        </p:blipFill>
        <p:spPr>
          <a:xfrm>
            <a:off x="599050" y="587828"/>
            <a:ext cx="10482608" cy="6097384"/>
          </a:xfrm>
          <a:prstGeom prst="rect">
            <a:avLst/>
          </a:prstGeom>
        </p:spPr>
      </p:pic>
    </p:spTree>
    <p:extLst>
      <p:ext uri="{BB962C8B-B14F-4D97-AF65-F5344CB8AC3E}">
        <p14:creationId xmlns:p14="http://schemas.microsoft.com/office/powerpoint/2010/main" val="3126356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0B3E2F7-57D1-43B4-B3C2-8F27A54F26A1}"/>
              </a:ext>
            </a:extLst>
          </p:cNvPr>
          <p:cNvPicPr>
            <a:picLocks noGrp="1" noChangeAspect="1"/>
          </p:cNvPicPr>
          <p:nvPr>
            <p:ph idx="1"/>
          </p:nvPr>
        </p:nvPicPr>
        <p:blipFill>
          <a:blip r:embed="rId2"/>
          <a:stretch>
            <a:fillRect/>
          </a:stretch>
        </p:blipFill>
        <p:spPr>
          <a:xfrm>
            <a:off x="581192" y="702156"/>
            <a:ext cx="10657169" cy="6254535"/>
          </a:xfrm>
          <a:prstGeom prst="rect">
            <a:avLst/>
          </a:prstGeom>
        </p:spPr>
      </p:pic>
    </p:spTree>
    <p:extLst>
      <p:ext uri="{BB962C8B-B14F-4D97-AF65-F5344CB8AC3E}">
        <p14:creationId xmlns:p14="http://schemas.microsoft.com/office/powerpoint/2010/main" val="3481785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896F95-8ED2-4AE9-9862-E788AF38584C}"/>
              </a:ext>
            </a:extLst>
          </p:cNvPr>
          <p:cNvPicPr>
            <a:picLocks noChangeAspect="1"/>
          </p:cNvPicPr>
          <p:nvPr/>
        </p:nvPicPr>
        <p:blipFill>
          <a:blip r:embed="rId2"/>
          <a:stretch>
            <a:fillRect/>
          </a:stretch>
        </p:blipFill>
        <p:spPr>
          <a:xfrm>
            <a:off x="1266751" y="609600"/>
            <a:ext cx="9658497" cy="6074227"/>
          </a:xfrm>
          <a:prstGeom prst="rect">
            <a:avLst/>
          </a:prstGeom>
        </p:spPr>
      </p:pic>
    </p:spTree>
    <p:extLst>
      <p:ext uri="{BB962C8B-B14F-4D97-AF65-F5344CB8AC3E}">
        <p14:creationId xmlns:p14="http://schemas.microsoft.com/office/powerpoint/2010/main" val="3562057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D62B7A7-494F-4254-8130-F84126E0DE1F}"/>
              </a:ext>
            </a:extLst>
          </p:cNvPr>
          <p:cNvPicPr>
            <a:picLocks noGrp="1" noChangeAspect="1"/>
          </p:cNvPicPr>
          <p:nvPr>
            <p:ph idx="1"/>
          </p:nvPr>
        </p:nvPicPr>
        <p:blipFill>
          <a:blip r:embed="rId2"/>
          <a:stretch>
            <a:fillRect/>
          </a:stretch>
        </p:blipFill>
        <p:spPr>
          <a:xfrm>
            <a:off x="0" y="660060"/>
            <a:ext cx="5743575" cy="3295650"/>
          </a:xfrm>
          <a:prstGeom prst="rect">
            <a:avLst/>
          </a:prstGeom>
        </p:spPr>
      </p:pic>
      <p:pic>
        <p:nvPicPr>
          <p:cNvPr id="5" name="Picture 4">
            <a:extLst>
              <a:ext uri="{FF2B5EF4-FFF2-40B4-BE49-F238E27FC236}">
                <a16:creationId xmlns:a16="http://schemas.microsoft.com/office/drawing/2014/main" id="{86968804-B124-41E7-97E0-C06540911B29}"/>
              </a:ext>
            </a:extLst>
          </p:cNvPr>
          <p:cNvPicPr>
            <a:picLocks noChangeAspect="1"/>
          </p:cNvPicPr>
          <p:nvPr/>
        </p:nvPicPr>
        <p:blipFill>
          <a:blip r:embed="rId3"/>
          <a:stretch>
            <a:fillRect/>
          </a:stretch>
        </p:blipFill>
        <p:spPr>
          <a:xfrm>
            <a:off x="5690937" y="3200400"/>
            <a:ext cx="6177213" cy="3486150"/>
          </a:xfrm>
          <a:prstGeom prst="rect">
            <a:avLst/>
          </a:prstGeom>
        </p:spPr>
      </p:pic>
    </p:spTree>
    <p:extLst>
      <p:ext uri="{BB962C8B-B14F-4D97-AF65-F5344CB8AC3E}">
        <p14:creationId xmlns:p14="http://schemas.microsoft.com/office/powerpoint/2010/main" val="154422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C6624FF-063F-440D-8FB1-E2C02A1FA75F}"/>
              </a:ext>
            </a:extLst>
          </p:cNvPr>
          <p:cNvPicPr>
            <a:picLocks noGrp="1" noChangeAspect="1"/>
          </p:cNvPicPr>
          <p:nvPr>
            <p:ph idx="1"/>
          </p:nvPr>
        </p:nvPicPr>
        <p:blipFill>
          <a:blip r:embed="rId2"/>
          <a:stretch>
            <a:fillRect/>
          </a:stretch>
        </p:blipFill>
        <p:spPr>
          <a:xfrm>
            <a:off x="93576" y="493542"/>
            <a:ext cx="8308153" cy="4891201"/>
          </a:xfrm>
          <a:prstGeom prst="rect">
            <a:avLst/>
          </a:prstGeom>
        </p:spPr>
      </p:pic>
      <p:pic>
        <p:nvPicPr>
          <p:cNvPr id="5" name="Picture 4">
            <a:extLst>
              <a:ext uri="{FF2B5EF4-FFF2-40B4-BE49-F238E27FC236}">
                <a16:creationId xmlns:a16="http://schemas.microsoft.com/office/drawing/2014/main" id="{D2D54DE8-85A2-4218-89A5-4239E25801AE}"/>
              </a:ext>
            </a:extLst>
          </p:cNvPr>
          <p:cNvPicPr>
            <a:picLocks noChangeAspect="1"/>
          </p:cNvPicPr>
          <p:nvPr/>
        </p:nvPicPr>
        <p:blipFill>
          <a:blip r:embed="rId3"/>
          <a:stretch>
            <a:fillRect/>
          </a:stretch>
        </p:blipFill>
        <p:spPr>
          <a:xfrm>
            <a:off x="5638370" y="2939143"/>
            <a:ext cx="6460054" cy="3841693"/>
          </a:xfrm>
          <a:prstGeom prst="rect">
            <a:avLst/>
          </a:prstGeom>
        </p:spPr>
      </p:pic>
    </p:spTree>
    <p:extLst>
      <p:ext uri="{BB962C8B-B14F-4D97-AF65-F5344CB8AC3E}">
        <p14:creationId xmlns:p14="http://schemas.microsoft.com/office/powerpoint/2010/main" val="1430645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2CC263-0FEF-449A-A8C3-4885016FEFAB}"/>
              </a:ext>
            </a:extLst>
          </p:cNvPr>
          <p:cNvPicPr>
            <a:picLocks noChangeAspect="1"/>
          </p:cNvPicPr>
          <p:nvPr/>
        </p:nvPicPr>
        <p:blipFill>
          <a:blip r:embed="rId2"/>
          <a:stretch>
            <a:fillRect/>
          </a:stretch>
        </p:blipFill>
        <p:spPr>
          <a:xfrm>
            <a:off x="273495" y="153841"/>
            <a:ext cx="11645009" cy="6550318"/>
          </a:xfrm>
          <a:prstGeom prst="rect">
            <a:avLst/>
          </a:prstGeom>
        </p:spPr>
      </p:pic>
    </p:spTree>
    <p:extLst>
      <p:ext uri="{BB962C8B-B14F-4D97-AF65-F5344CB8AC3E}">
        <p14:creationId xmlns:p14="http://schemas.microsoft.com/office/powerpoint/2010/main" val="648023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8939" y="524992"/>
            <a:ext cx="3230625" cy="713519"/>
          </a:xfrm>
        </p:spPr>
        <p:txBody>
          <a:bodyPr/>
          <a:lstStyle/>
          <a:p>
            <a:r>
              <a:rPr lang="en-US" sz="6000" dirty="0">
                <a:solidFill>
                  <a:schemeClr val="bg2">
                    <a:lumMod val="75000"/>
                  </a:schemeClr>
                </a:solidFill>
                <a:latin typeface="Curlz MT" panose="04040404050702020202" pitchFamily="82" charset="0"/>
              </a:rPr>
              <a:t>Research</a:t>
            </a:r>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5695" r="15695"/>
          <a:stretch>
            <a:fillRect/>
          </a:stretch>
        </p:blipFill>
        <p:spPr>
          <a:xfrm rot="20052096">
            <a:off x="607704" y="690568"/>
            <a:ext cx="2139519" cy="1896498"/>
          </a:xfrm>
          <a:prstGeom prst="snip2DiagRect">
            <a:avLst/>
          </a:prstGeom>
          <a:solidFill>
            <a:srgbClr val="FFFFFF">
              <a:shade val="85000"/>
            </a:srgbClr>
          </a:solidFill>
          <a:ln w="88900" cap="sq">
            <a:solidFill>
              <a:srgbClr val="B3FBD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Text Placeholder 3"/>
          <p:cNvSpPr>
            <a:spLocks noGrp="1"/>
          </p:cNvSpPr>
          <p:nvPr>
            <p:ph type="body" sz="half" idx="2"/>
          </p:nvPr>
        </p:nvSpPr>
        <p:spPr>
          <a:xfrm>
            <a:off x="3749055" y="1396655"/>
            <a:ext cx="3896667" cy="6096175"/>
          </a:xfrm>
        </p:spPr>
        <p:txBody>
          <a:bodyPr>
            <a:normAutofit fontScale="55000" lnSpcReduction="20000"/>
          </a:bodyPr>
          <a:lstStyle/>
          <a:p>
            <a:r>
              <a:rPr lang="en-US" sz="3200" dirty="0">
                <a:solidFill>
                  <a:srgbClr val="69F7BE"/>
                </a:solidFill>
                <a:latin typeface="Curlz MT" panose="04040404050702020202" pitchFamily="82" charset="0"/>
              </a:rPr>
              <a:t>Slime was a toy product manufactured by Mattel, sold in a plastic trash can and introduced in February 1976.[1] It consisted of a non-toxic viscous, squishy and oozy green or other color material made primarily from guar gum.[2] Different variations of Slime were released over the years, including Slime containing rubber insects, eyeballs, and worms and Masters of the Universe Slime for </a:t>
            </a:r>
            <a:r>
              <a:rPr lang="en-US" sz="3200" dirty="0" err="1">
                <a:solidFill>
                  <a:srgbClr val="69F7BE"/>
                </a:solidFill>
                <a:latin typeface="Curlz MT" panose="04040404050702020202" pitchFamily="82" charset="0"/>
              </a:rPr>
              <a:t>Hordak's</a:t>
            </a:r>
            <a:r>
              <a:rPr lang="en-US" sz="3200" dirty="0">
                <a:solidFill>
                  <a:srgbClr val="69F7BE"/>
                </a:solidFill>
                <a:latin typeface="Curlz MT" panose="04040404050702020202" pitchFamily="82" charset="0"/>
              </a:rPr>
              <a:t> Slime Pit</a:t>
            </a:r>
          </a:p>
          <a:p>
            <a:r>
              <a:rPr lang="en-US" sz="3200" dirty="0" err="1">
                <a:solidFill>
                  <a:srgbClr val="69F7BE"/>
                </a:solidFill>
                <a:latin typeface="Curlz MT" panose="04040404050702020202" pitchFamily="82" charset="0"/>
              </a:rPr>
              <a:t>playset</a:t>
            </a:r>
            <a:r>
              <a:rPr lang="en-US" sz="3200" dirty="0">
                <a:solidFill>
                  <a:srgbClr val="69F7BE"/>
                </a:solidFill>
                <a:latin typeface="Curlz MT" panose="04040404050702020202" pitchFamily="82" charset="0"/>
              </a:rPr>
              <a:t> in the 1980s.</a:t>
            </a:r>
          </a:p>
          <a:p>
            <a:r>
              <a:rPr lang="en-US" sz="3200" dirty="0">
                <a:solidFill>
                  <a:srgbClr val="69F7BE"/>
                </a:solidFill>
                <a:latin typeface="Curlz MT" panose="04040404050702020202" pitchFamily="82" charset="0"/>
              </a:rPr>
              <a:t>The main components are the polysaccharide guar gum and sodium </a:t>
            </a:r>
            <a:r>
              <a:rPr lang="en-US" sz="3200" dirty="0" err="1">
                <a:solidFill>
                  <a:srgbClr val="69F7BE"/>
                </a:solidFill>
                <a:latin typeface="Curlz MT" panose="04040404050702020202" pitchFamily="82" charset="0"/>
              </a:rPr>
              <a:t>tetraborate</a:t>
            </a:r>
            <a:r>
              <a:rPr lang="en-US" sz="3200" dirty="0">
                <a:solidFill>
                  <a:srgbClr val="69F7BE"/>
                </a:solidFill>
                <a:latin typeface="Curlz MT" panose="04040404050702020202" pitchFamily="82" charset="0"/>
              </a:rPr>
              <a:t>. As an alternative to the polysaccharide, other alcohol-group containing polymers (such as polyvinyl alcohol) may be used to a similar result. These non-polysaccharide polymer products are more often referred to as </a:t>
            </a:r>
            <a:r>
              <a:rPr lang="en-US" sz="3200" dirty="0" err="1">
                <a:solidFill>
                  <a:srgbClr val="69F7BE"/>
                </a:solidFill>
                <a:latin typeface="Curlz MT" panose="04040404050702020202" pitchFamily="82" charset="0"/>
              </a:rPr>
              <a:t>flubber</a:t>
            </a:r>
            <a:r>
              <a:rPr lang="en-US" sz="3200" dirty="0">
                <a:solidFill>
                  <a:srgbClr val="69F7BE"/>
                </a:solidFill>
                <a:latin typeface="Curlz MT" panose="04040404050702020202" pitchFamily="82" charset="0"/>
              </a:rPr>
              <a:t>.</a:t>
            </a:r>
          </a:p>
          <a:p>
            <a:endParaRPr lang="en-US" sz="2800" dirty="0">
              <a:latin typeface="Curlz MT" panose="04040404050702020202" pitchFamily="8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97344">
            <a:off x="10538797" y="5045642"/>
            <a:ext cx="1256684" cy="1466131"/>
          </a:xfrm>
          <a:prstGeom prst="rect">
            <a:avLst/>
          </a:prstGeom>
          <a:solidFill>
            <a:srgbClr val="FFFFFF">
              <a:shade val="85000"/>
            </a:srgbClr>
          </a:solidFill>
          <a:ln w="190500" cap="sq">
            <a:solidFill>
              <a:srgbClr val="B3FBDE"/>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428196">
            <a:off x="1588497" y="3196044"/>
            <a:ext cx="1421188" cy="1407671"/>
          </a:xfrm>
          <a:prstGeom prst="rect">
            <a:avLst/>
          </a:prstGeom>
          <a:solidFill>
            <a:srgbClr val="FFFFFF">
              <a:shade val="85000"/>
            </a:srgbClr>
          </a:solidFill>
          <a:ln w="88900" cap="sq">
            <a:solidFill>
              <a:srgbClr val="B3FBD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607369">
            <a:off x="10072327" y="161949"/>
            <a:ext cx="1756558" cy="1755892"/>
          </a:xfrm>
          <a:prstGeom prst="ellipse">
            <a:avLst/>
          </a:prstGeom>
          <a:ln w="63500" cap="rnd">
            <a:solidFill>
              <a:srgbClr val="B3FBDE"/>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59525">
            <a:off x="8066855" y="1636413"/>
            <a:ext cx="1463356" cy="1092140"/>
          </a:xfrm>
          <a:prstGeom prst="rect">
            <a:avLst/>
          </a:prstGeom>
          <a:ln w="88900" cap="sq" cmpd="thickThin">
            <a:solidFill>
              <a:srgbClr val="69F7BE"/>
            </a:solidFill>
            <a:prstDash val="solid"/>
            <a:miter lim="800000"/>
          </a:ln>
          <a:effectLst>
            <a:innerShdw blurRad="76200">
              <a:srgbClr val="000000"/>
            </a:innerShdw>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81287">
            <a:off x="532363" y="5223000"/>
            <a:ext cx="1682151" cy="1380945"/>
          </a:xfrm>
          <a:prstGeom prst="ellipse">
            <a:avLst/>
          </a:prstGeom>
          <a:ln w="63500" cap="rnd">
            <a:solidFill>
              <a:srgbClr val="B3FBDE"/>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12391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000" dirty="0">
                <a:solidFill>
                  <a:schemeClr val="bg2">
                    <a:lumMod val="75000"/>
                  </a:schemeClr>
                </a:solidFill>
                <a:latin typeface="Curlz MT" panose="04040404050702020202" pitchFamily="82" charset="0"/>
              </a:rPr>
              <a:t>Hypothesis?!?</a:t>
            </a:r>
          </a:p>
        </p:txBody>
      </p:sp>
      <p:sp>
        <p:nvSpPr>
          <p:cNvPr id="3" name="Content Placeholder 2"/>
          <p:cNvSpPr>
            <a:spLocks noGrp="1"/>
          </p:cNvSpPr>
          <p:nvPr>
            <p:ph idx="1"/>
          </p:nvPr>
        </p:nvSpPr>
        <p:spPr>
          <a:xfrm>
            <a:off x="3356243" y="3114977"/>
            <a:ext cx="8770571" cy="1856517"/>
          </a:xfrm>
        </p:spPr>
        <p:txBody>
          <a:bodyPr>
            <a:normAutofit/>
          </a:bodyPr>
          <a:lstStyle/>
          <a:p>
            <a:pPr marL="0" indent="0">
              <a:buNone/>
            </a:pPr>
            <a:r>
              <a:rPr lang="en-US" sz="2800" b="1" dirty="0">
                <a:solidFill>
                  <a:srgbClr val="69F7BE"/>
                </a:solidFill>
                <a:latin typeface="Curlz MT" panose="04040404050702020202" pitchFamily="82" charset="0"/>
              </a:rPr>
              <a:t>My hypothesis is that the gummy bear will make a better slime because the consistency of a melted gummy is more stickier and gooey than the gummy worms  or the jolly ranchers.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270047">
            <a:off x="471937" y="741600"/>
            <a:ext cx="2147590" cy="12471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09981">
            <a:off x="9497713" y="5049794"/>
            <a:ext cx="1654563" cy="110193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980" y="5167306"/>
            <a:ext cx="2597060" cy="1298530"/>
          </a:xfrm>
          <a:prstGeom prst="snip2DiagRect">
            <a:avLst/>
          </a:prstGeom>
          <a:solidFill>
            <a:srgbClr val="FFFFFF">
              <a:shade val="85000"/>
            </a:srgbClr>
          </a:solidFill>
          <a:ln w="88900" cap="sq">
            <a:solidFill>
              <a:srgbClr val="CBF7F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2318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AA572-433C-428A-AF9D-9B25E3C48491}"/>
              </a:ext>
            </a:extLst>
          </p:cNvPr>
          <p:cNvSpPr>
            <a:spLocks noGrp="1"/>
          </p:cNvSpPr>
          <p:nvPr>
            <p:ph type="title"/>
          </p:nvPr>
        </p:nvSpPr>
        <p:spPr>
          <a:xfrm>
            <a:off x="375139" y="3117108"/>
            <a:ext cx="3615670" cy="2205167"/>
          </a:xfrm>
          <a:solidFill>
            <a:schemeClr val="accent2">
              <a:lumMod val="20000"/>
              <a:lumOff val="80000"/>
            </a:schemeClr>
          </a:solidFill>
        </p:spPr>
        <p:txBody>
          <a:bodyPr>
            <a:normAutofit/>
          </a:bodyPr>
          <a:lstStyle/>
          <a:p>
            <a:r>
              <a:rPr lang="en-US" sz="5400" dirty="0" err="1"/>
              <a:t>Allysson</a:t>
            </a:r>
            <a:r>
              <a:rPr lang="en-US" sz="5400" dirty="0"/>
              <a:t> </a:t>
            </a:r>
            <a:br>
              <a:rPr lang="en-US" sz="5400" dirty="0"/>
            </a:br>
            <a:r>
              <a:rPr lang="en-US" sz="5400" dirty="0"/>
              <a:t>Rodriguez</a:t>
            </a:r>
          </a:p>
        </p:txBody>
      </p:sp>
      <p:pic>
        <p:nvPicPr>
          <p:cNvPr id="5" name="Content Placeholder 4">
            <a:extLst>
              <a:ext uri="{FF2B5EF4-FFF2-40B4-BE49-F238E27FC236}">
                <a16:creationId xmlns:a16="http://schemas.microsoft.com/office/drawing/2014/main" id="{40E35ED3-045B-4D58-BEA9-2B8068CA4B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8796" b="19908"/>
          <a:stretch/>
        </p:blipFill>
        <p:spPr>
          <a:xfrm>
            <a:off x="4501662" y="670780"/>
            <a:ext cx="7315199" cy="5978615"/>
          </a:xfrm>
        </p:spPr>
      </p:pic>
    </p:spTree>
    <p:extLst>
      <p:ext uri="{BB962C8B-B14F-4D97-AF65-F5344CB8AC3E}">
        <p14:creationId xmlns:p14="http://schemas.microsoft.com/office/powerpoint/2010/main" val="374134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6035" y="582409"/>
            <a:ext cx="8770571" cy="1560716"/>
          </a:xfrm>
        </p:spPr>
        <p:txBody>
          <a:bodyPr>
            <a:normAutofit/>
          </a:bodyPr>
          <a:lstStyle/>
          <a:p>
            <a:r>
              <a:rPr lang="en-US" sz="8000" dirty="0">
                <a:solidFill>
                  <a:schemeClr val="bg2">
                    <a:lumMod val="75000"/>
                  </a:schemeClr>
                </a:solidFill>
                <a:latin typeface="Curlz MT" panose="04040404050702020202" pitchFamily="82" charset="0"/>
              </a:rPr>
              <a:t>Purpose!!</a:t>
            </a:r>
          </a:p>
        </p:txBody>
      </p:sp>
      <p:sp>
        <p:nvSpPr>
          <p:cNvPr id="3" name="Content Placeholder 2"/>
          <p:cNvSpPr>
            <a:spLocks noGrp="1"/>
          </p:cNvSpPr>
          <p:nvPr>
            <p:ph idx="1"/>
          </p:nvPr>
        </p:nvSpPr>
        <p:spPr>
          <a:xfrm>
            <a:off x="3546579" y="3064942"/>
            <a:ext cx="8401867" cy="3651504"/>
          </a:xfrm>
        </p:spPr>
        <p:txBody>
          <a:bodyPr>
            <a:normAutofit/>
          </a:bodyPr>
          <a:lstStyle/>
          <a:p>
            <a:pPr marL="0" indent="0">
              <a:buNone/>
            </a:pPr>
            <a:r>
              <a:rPr lang="en-US" sz="4000" dirty="0">
                <a:solidFill>
                  <a:srgbClr val="69F7BE"/>
                </a:solidFill>
                <a:latin typeface="Curlz MT" panose="04040404050702020202" pitchFamily="82" charset="0"/>
              </a:rPr>
              <a:t>The purpose of my project is to see which type of gummy will have the perfect consistency and thickness to make edible gummy slime!!!!!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67061">
            <a:off x="7901568" y="5405533"/>
            <a:ext cx="1790443" cy="113496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7581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8000" dirty="0">
                <a:solidFill>
                  <a:schemeClr val="bg2">
                    <a:lumMod val="75000"/>
                  </a:schemeClr>
                </a:solidFill>
                <a:latin typeface="Curlz MT" panose="04040404050702020202" pitchFamily="82" charset="0"/>
              </a:rPr>
              <a:t>Materials!!!!</a:t>
            </a:r>
            <a:br>
              <a:rPr lang="en-US" sz="8000" dirty="0">
                <a:solidFill>
                  <a:schemeClr val="bg2">
                    <a:lumMod val="75000"/>
                  </a:schemeClr>
                </a:solidFill>
                <a:latin typeface="Curlz MT" panose="04040404050702020202" pitchFamily="82" charset="0"/>
              </a:rPr>
            </a:br>
            <a:endParaRPr lang="en-US" sz="8000" dirty="0">
              <a:solidFill>
                <a:schemeClr val="bg2">
                  <a:lumMod val="75000"/>
                </a:schemeClr>
              </a:solidFill>
              <a:latin typeface="Curlz MT" panose="04040404050702020202" pitchFamily="82" charset="0"/>
            </a:endParaRPr>
          </a:p>
        </p:txBody>
      </p:sp>
      <p:sp>
        <p:nvSpPr>
          <p:cNvPr id="3" name="Content Placeholder 2"/>
          <p:cNvSpPr>
            <a:spLocks noGrp="1"/>
          </p:cNvSpPr>
          <p:nvPr>
            <p:ph idx="1"/>
          </p:nvPr>
        </p:nvSpPr>
        <p:spPr>
          <a:xfrm>
            <a:off x="3845452" y="2293565"/>
            <a:ext cx="6947066" cy="4658497"/>
          </a:xfrm>
        </p:spPr>
        <p:txBody>
          <a:bodyPr>
            <a:normAutofit lnSpcReduction="10000"/>
          </a:bodyPr>
          <a:lstStyle/>
          <a:p>
            <a:pPr>
              <a:buFont typeface="Wingdings" panose="05000000000000000000" pitchFamily="2" charset="2"/>
              <a:buChar char="v"/>
            </a:pPr>
            <a:r>
              <a:rPr lang="en-US" b="1" dirty="0">
                <a:solidFill>
                  <a:srgbClr val="69F7BE"/>
                </a:solidFill>
                <a:latin typeface="Curlz MT" panose="04040404050702020202" pitchFamily="82" charset="0"/>
              </a:rPr>
              <a:t>1 Cup Gummy Bears</a:t>
            </a:r>
          </a:p>
          <a:p>
            <a:pPr marL="0" indent="0">
              <a:buNone/>
            </a:pPr>
            <a:endParaRPr lang="en-US" b="1" dirty="0">
              <a:solidFill>
                <a:srgbClr val="69F7BE"/>
              </a:solidFill>
              <a:latin typeface="Curlz MT" panose="04040404050702020202" pitchFamily="82" charset="0"/>
            </a:endParaRPr>
          </a:p>
          <a:p>
            <a:pPr>
              <a:buFont typeface="Wingdings" panose="05000000000000000000" pitchFamily="2" charset="2"/>
              <a:buChar char="v"/>
            </a:pPr>
            <a:r>
              <a:rPr lang="en-US" b="1" dirty="0">
                <a:solidFill>
                  <a:srgbClr val="69F7BE"/>
                </a:solidFill>
                <a:latin typeface="Curlz MT" panose="04040404050702020202" pitchFamily="82" charset="0"/>
              </a:rPr>
              <a:t>1 Cup Gummy Worms</a:t>
            </a:r>
          </a:p>
          <a:p>
            <a:pPr marL="0" indent="0">
              <a:buNone/>
            </a:pPr>
            <a:endParaRPr lang="en-US" b="1" dirty="0">
              <a:solidFill>
                <a:srgbClr val="69F7BE"/>
              </a:solidFill>
              <a:latin typeface="Curlz MT" panose="04040404050702020202" pitchFamily="82" charset="0"/>
            </a:endParaRPr>
          </a:p>
          <a:p>
            <a:pPr>
              <a:buFont typeface="Wingdings" panose="05000000000000000000" pitchFamily="2" charset="2"/>
              <a:buChar char="v"/>
            </a:pPr>
            <a:r>
              <a:rPr lang="en-US" b="1" dirty="0">
                <a:solidFill>
                  <a:srgbClr val="69F7BE"/>
                </a:solidFill>
                <a:latin typeface="Curlz MT" panose="04040404050702020202" pitchFamily="82" charset="0"/>
              </a:rPr>
              <a:t>1 Cup Jolly Ranchers</a:t>
            </a:r>
          </a:p>
          <a:p>
            <a:pPr marL="0" indent="0">
              <a:buNone/>
            </a:pPr>
            <a:endParaRPr lang="en-US" b="1" dirty="0">
              <a:solidFill>
                <a:srgbClr val="69F7BE"/>
              </a:solidFill>
              <a:latin typeface="Curlz MT" panose="04040404050702020202" pitchFamily="82" charset="0"/>
            </a:endParaRPr>
          </a:p>
          <a:p>
            <a:pPr>
              <a:buFont typeface="Wingdings" panose="05000000000000000000" pitchFamily="2" charset="2"/>
              <a:buChar char="v"/>
            </a:pPr>
            <a:r>
              <a:rPr lang="en-US" b="1" dirty="0">
                <a:solidFill>
                  <a:srgbClr val="69F7BE"/>
                </a:solidFill>
                <a:latin typeface="Curlz MT" panose="04040404050702020202" pitchFamily="82" charset="0"/>
              </a:rPr>
              <a:t>Microwave</a:t>
            </a:r>
          </a:p>
          <a:p>
            <a:pPr>
              <a:buFont typeface="Wingdings" panose="05000000000000000000" pitchFamily="2" charset="2"/>
              <a:buChar char="v"/>
            </a:pPr>
            <a:endParaRPr lang="en-US" b="1" dirty="0">
              <a:solidFill>
                <a:srgbClr val="69F7BE"/>
              </a:solidFill>
              <a:latin typeface="Curlz MT" panose="04040404050702020202" pitchFamily="82" charset="0"/>
            </a:endParaRPr>
          </a:p>
          <a:p>
            <a:pPr>
              <a:buFont typeface="Wingdings" panose="05000000000000000000" pitchFamily="2" charset="2"/>
              <a:buChar char="v"/>
            </a:pPr>
            <a:r>
              <a:rPr lang="en-US" b="1" dirty="0">
                <a:solidFill>
                  <a:srgbClr val="69F7BE"/>
                </a:solidFill>
                <a:latin typeface="Curlz MT" panose="04040404050702020202" pitchFamily="82" charset="0"/>
              </a:rPr>
              <a:t>2TB Cornstarch</a:t>
            </a:r>
          </a:p>
          <a:p>
            <a:pPr>
              <a:buFont typeface="Wingdings" panose="05000000000000000000" pitchFamily="2" charset="2"/>
              <a:buChar char="v"/>
            </a:pPr>
            <a:endParaRPr lang="en-US" b="1" dirty="0">
              <a:solidFill>
                <a:srgbClr val="69F7BE"/>
              </a:solidFill>
              <a:latin typeface="Curlz MT" panose="04040404050702020202" pitchFamily="82" charset="0"/>
            </a:endParaRPr>
          </a:p>
          <a:p>
            <a:pPr>
              <a:buFont typeface="Wingdings" panose="05000000000000000000" pitchFamily="2" charset="2"/>
              <a:buChar char="v"/>
            </a:pPr>
            <a:r>
              <a:rPr lang="en-US" b="1" dirty="0">
                <a:solidFill>
                  <a:srgbClr val="69F7BE"/>
                </a:solidFill>
                <a:latin typeface="Curlz MT" panose="04040404050702020202" pitchFamily="82" charset="0"/>
              </a:rPr>
              <a:t>2TB Sugar</a:t>
            </a:r>
          </a:p>
          <a:p>
            <a:pPr>
              <a:buFont typeface="Wingdings" panose="05000000000000000000" pitchFamily="2" charset="2"/>
              <a:buChar char="v"/>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3600" y="2217259"/>
            <a:ext cx="1145575" cy="64381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5999" y="2949270"/>
            <a:ext cx="840775" cy="55881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2250" y="3596283"/>
            <a:ext cx="1308272" cy="65413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5999" y="4554614"/>
            <a:ext cx="893805" cy="53245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3868" y="5330163"/>
            <a:ext cx="937678" cy="69231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65917" y="6094319"/>
            <a:ext cx="944605" cy="708454"/>
          </a:xfrm>
          <a:prstGeom prst="rect">
            <a:avLst/>
          </a:prstGeom>
        </p:spPr>
      </p:pic>
    </p:spTree>
    <p:extLst>
      <p:ext uri="{BB962C8B-B14F-4D97-AF65-F5344CB8AC3E}">
        <p14:creationId xmlns:p14="http://schemas.microsoft.com/office/powerpoint/2010/main" val="2000693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699" y="560108"/>
            <a:ext cx="8770571" cy="1560716"/>
          </a:xfrm>
        </p:spPr>
        <p:txBody>
          <a:bodyPr>
            <a:normAutofit/>
          </a:bodyPr>
          <a:lstStyle/>
          <a:p>
            <a:r>
              <a:rPr lang="en-US" sz="8800" dirty="0">
                <a:solidFill>
                  <a:schemeClr val="bg2">
                    <a:lumMod val="75000"/>
                  </a:schemeClr>
                </a:solidFill>
                <a:latin typeface="Curlz MT" panose="04040404050702020202" pitchFamily="82" charset="0"/>
              </a:rPr>
              <a:t>procedure</a:t>
            </a:r>
          </a:p>
        </p:txBody>
      </p:sp>
      <p:sp>
        <p:nvSpPr>
          <p:cNvPr id="3" name="Content Placeholder 2"/>
          <p:cNvSpPr>
            <a:spLocks noGrp="1"/>
          </p:cNvSpPr>
          <p:nvPr>
            <p:ph idx="1"/>
          </p:nvPr>
        </p:nvSpPr>
        <p:spPr>
          <a:xfrm>
            <a:off x="3235541" y="2447278"/>
            <a:ext cx="8770571" cy="3651504"/>
          </a:xfrm>
        </p:spPr>
        <p:txBody>
          <a:bodyPr>
            <a:normAutofit/>
          </a:bodyPr>
          <a:lstStyle/>
          <a:p>
            <a:pPr marL="457200" indent="-457200">
              <a:buFont typeface="+mj-lt"/>
              <a:buAutoNum type="arabicParenR"/>
            </a:pPr>
            <a:r>
              <a:rPr lang="en-US" dirty="0">
                <a:solidFill>
                  <a:srgbClr val="69F7BE"/>
                </a:solidFill>
                <a:latin typeface="Curlz MT" panose="04040404050702020202" pitchFamily="82" charset="0"/>
              </a:rPr>
              <a:t>The first thing I did was put the sugar in the food processor and then when it was a fine powder I put in the cornstarch.</a:t>
            </a:r>
          </a:p>
          <a:p>
            <a:pPr marL="457200" indent="-457200">
              <a:buFont typeface="+mj-lt"/>
              <a:buAutoNum type="arabicParenR"/>
            </a:pPr>
            <a:r>
              <a:rPr lang="en-US" dirty="0">
                <a:solidFill>
                  <a:srgbClr val="69F7BE"/>
                </a:solidFill>
                <a:latin typeface="Curlz MT" panose="04040404050702020202" pitchFamily="82" charset="0"/>
              </a:rPr>
              <a:t>Next thing I did was heat up the first candy (gummy bears) and then put it in the bowl, then I added 2TB of icing sugar (sugar mixed with cornstarch) and then 2TB of cornstarch and mixed it.</a:t>
            </a:r>
          </a:p>
          <a:p>
            <a:pPr marL="457200" indent="-457200">
              <a:buFont typeface="+mj-lt"/>
              <a:buAutoNum type="arabicParenR"/>
            </a:pPr>
            <a:r>
              <a:rPr lang="en-US" dirty="0">
                <a:solidFill>
                  <a:srgbClr val="69F7BE"/>
                </a:solidFill>
                <a:latin typeface="Curlz MT" panose="04040404050702020202" pitchFamily="82" charset="0"/>
              </a:rPr>
              <a:t>Then I started to knead the edible gummy slime so that it wont get stuck on your hands or stick top anything.</a:t>
            </a:r>
          </a:p>
          <a:p>
            <a:pPr marL="457200" indent="-457200">
              <a:buFont typeface="+mj-lt"/>
              <a:buAutoNum type="arabicParenR"/>
            </a:pPr>
            <a:r>
              <a:rPr lang="en-US" dirty="0">
                <a:solidFill>
                  <a:srgbClr val="69F7BE"/>
                </a:solidFill>
                <a:latin typeface="Curlz MT" panose="04040404050702020202" pitchFamily="82" charset="0"/>
              </a:rPr>
              <a:t>Last  but not least, put it in a container so it doesn’t harden, repeat all these steps with the gummy worms, and the jolly ranchers.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4021" y="471824"/>
            <a:ext cx="2710249" cy="1524515"/>
          </a:xfrm>
          <a:prstGeom prst="snip2DiagRect">
            <a:avLst/>
          </a:prstGeom>
          <a:solidFill>
            <a:srgbClr val="FFFFFF">
              <a:shade val="85000"/>
            </a:srgbClr>
          </a:solidFill>
          <a:ln w="88900" cap="sq">
            <a:solidFill>
              <a:srgbClr val="B3FBD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3892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0528B-1FF2-4560-A6DD-4F5F2E0FA838}"/>
              </a:ext>
            </a:extLst>
          </p:cNvPr>
          <p:cNvSpPr>
            <a:spLocks noGrp="1"/>
          </p:cNvSpPr>
          <p:nvPr>
            <p:ph type="title"/>
          </p:nvPr>
        </p:nvSpPr>
        <p:spPr>
          <a:xfrm>
            <a:off x="2796540" y="1288435"/>
            <a:ext cx="8770571" cy="1560716"/>
          </a:xfrm>
        </p:spPr>
        <p:txBody>
          <a:bodyPr>
            <a:normAutofit/>
          </a:bodyPr>
          <a:lstStyle/>
          <a:p>
            <a:r>
              <a:rPr lang="en-US" sz="5400" dirty="0">
                <a:solidFill>
                  <a:schemeClr val="bg2">
                    <a:lumMod val="75000"/>
                  </a:schemeClr>
                </a:solidFill>
              </a:rPr>
              <a:t>Conclusion!!!!</a:t>
            </a:r>
          </a:p>
        </p:txBody>
      </p:sp>
      <p:sp>
        <p:nvSpPr>
          <p:cNvPr id="3" name="Content Placeholder 2">
            <a:extLst>
              <a:ext uri="{FF2B5EF4-FFF2-40B4-BE49-F238E27FC236}">
                <a16:creationId xmlns:a16="http://schemas.microsoft.com/office/drawing/2014/main" id="{3EF0AF5F-1380-46FB-9633-FF71C8DA2A6B}"/>
              </a:ext>
            </a:extLst>
          </p:cNvPr>
          <p:cNvSpPr>
            <a:spLocks noGrp="1"/>
          </p:cNvSpPr>
          <p:nvPr>
            <p:ph idx="1"/>
          </p:nvPr>
        </p:nvSpPr>
        <p:spPr>
          <a:xfrm>
            <a:off x="3152424" y="3860048"/>
            <a:ext cx="8770571" cy="2499630"/>
          </a:xfrm>
        </p:spPr>
        <p:txBody>
          <a:bodyPr>
            <a:normAutofit/>
          </a:bodyPr>
          <a:lstStyle/>
          <a:p>
            <a:pPr marL="0" indent="0">
              <a:buNone/>
            </a:pPr>
            <a:r>
              <a:rPr lang="en-US" sz="2800" dirty="0">
                <a:solidFill>
                  <a:srgbClr val="69F7BE"/>
                </a:solidFill>
                <a:latin typeface="Curlz MT" panose="04040404050702020202" pitchFamily="82" charset="0"/>
              </a:rPr>
              <a:t>My conclusion was that I was right my hypothesis was correct the gummy bear slime had the right consistency and came out the best because the gummy worm slime was stiff and since the jolly rancher is a hard candy, the slime became hard.</a:t>
            </a:r>
          </a:p>
        </p:txBody>
      </p:sp>
    </p:spTree>
    <p:extLst>
      <p:ext uri="{BB962C8B-B14F-4D97-AF65-F5344CB8AC3E}">
        <p14:creationId xmlns:p14="http://schemas.microsoft.com/office/powerpoint/2010/main" val="3376840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45707" y="516936"/>
            <a:ext cx="5136342" cy="1107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entury Gothic" panose="020B0502020202020204"/>
                <a:ea typeface="+mn-ea"/>
                <a:cs typeface="+mn-cs"/>
              </a:rPr>
              <a:t>Science Fair</a:t>
            </a:r>
          </a:p>
        </p:txBody>
      </p:sp>
      <p:sp>
        <p:nvSpPr>
          <p:cNvPr id="7" name="TextBox 6"/>
          <p:cNvSpPr txBox="1"/>
          <p:nvPr/>
        </p:nvSpPr>
        <p:spPr>
          <a:xfrm>
            <a:off x="4148418" y="1624932"/>
            <a:ext cx="3050835" cy="1107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entury Gothic" panose="020B0502020202020204"/>
                <a:ea typeface="+mn-ea"/>
                <a:cs typeface="+mn-cs"/>
              </a:rPr>
              <a:t>Project</a:t>
            </a:r>
          </a:p>
        </p:txBody>
      </p:sp>
      <p:sp>
        <p:nvSpPr>
          <p:cNvPr id="8" name="TextBox 7"/>
          <p:cNvSpPr txBox="1"/>
          <p:nvPr/>
        </p:nvSpPr>
        <p:spPr>
          <a:xfrm>
            <a:off x="3315438" y="2732928"/>
            <a:ext cx="6005170"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entury Gothic" panose="020B0502020202020204"/>
                <a:ea typeface="+mn-ea"/>
                <a:cs typeface="+mn-cs"/>
              </a:rPr>
              <a:t>By Emmanuel Roman</a:t>
            </a:r>
          </a:p>
        </p:txBody>
      </p:sp>
      <p:sp>
        <p:nvSpPr>
          <p:cNvPr id="2" name="TextBox 1"/>
          <p:cNvSpPr txBox="1"/>
          <p:nvPr/>
        </p:nvSpPr>
        <p:spPr>
          <a:xfrm>
            <a:off x="1598669" y="3502369"/>
            <a:ext cx="1003992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rPr>
              <a:t>How Do Engines, superchargers, and turbos work?</a:t>
            </a:r>
          </a:p>
        </p:txBody>
      </p:sp>
    </p:spTree>
    <p:extLst>
      <p:ext uri="{BB962C8B-B14F-4D97-AF65-F5344CB8AC3E}">
        <p14:creationId xmlns:p14="http://schemas.microsoft.com/office/powerpoint/2010/main" val="4004283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allAtOnce"/>
      <p:bldP spid="8" grpId="0"/>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87113" y="378941"/>
            <a:ext cx="284404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entury Gothic" panose="020B0502020202020204"/>
                <a:ea typeface="+mn-ea"/>
                <a:cs typeface="+mn-cs"/>
              </a:rPr>
              <a:t>Question</a:t>
            </a:r>
          </a:p>
        </p:txBody>
      </p:sp>
      <p:sp>
        <p:nvSpPr>
          <p:cNvPr id="5" name="TextBox 4"/>
          <p:cNvSpPr txBox="1"/>
          <p:nvPr/>
        </p:nvSpPr>
        <p:spPr>
          <a:xfrm>
            <a:off x="2397210" y="1572403"/>
            <a:ext cx="7274011" cy="31085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If you have a stock hellcat engine which is a 6.2L v8 putting out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707 hp and 650 Lb-ft of torque Then how much will the horsepower      increase If you add a </a:t>
            </a:r>
            <a:r>
              <a:rPr kumimoji="0" lang="sv-SE"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Garret GT 3076R turbo Charger kit</a:t>
            </a: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 to the engine?</a:t>
            </a:r>
          </a:p>
        </p:txBody>
      </p:sp>
    </p:spTree>
    <p:extLst>
      <p:ext uri="{BB962C8B-B14F-4D97-AF65-F5344CB8AC3E}">
        <p14:creationId xmlns:p14="http://schemas.microsoft.com/office/powerpoint/2010/main" val="4049287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4"/>
                                        </p:tgtEl>
                                      </p:cBhvr>
                                    </p:animEffect>
                                    <p:anim calcmode="lin" valueType="num">
                                      <p:cBhvr>
                                        <p:cTn id="7"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4"/>
                                        </p:tgtEl>
                                        <p:attrNameLst>
                                          <p:attrName>ppt_h</p:attrName>
                                        </p:attrNameLst>
                                      </p:cBhvr>
                                      <p:tavLst>
                                        <p:tav tm="0">
                                          <p:val>
                                            <p:strVal val="ppt_h"/>
                                          </p:val>
                                        </p:tav>
                                        <p:tav tm="100000">
                                          <p:val>
                                            <p:strVal val="ppt_h"/>
                                          </p:val>
                                        </p:tav>
                                      </p:tavLst>
                                    </p:anim>
                                    <p:set>
                                      <p:cBhvr>
                                        <p:cTn id="9" dur="1" fill="hold">
                                          <p:stCondLst>
                                            <p:cond delay="1999"/>
                                          </p:stCondLst>
                                        </p:cTn>
                                        <p:tgtEl>
                                          <p:spTgt spid="4"/>
                                        </p:tgtEl>
                                        <p:attrNameLst>
                                          <p:attrName>style.visibility</p:attrName>
                                        </p:attrNameLst>
                                      </p:cBhvr>
                                      <p:to>
                                        <p:strVal val="hidden"/>
                                      </p:to>
                                    </p:set>
                                  </p:childTnLst>
                                </p:cTn>
                              </p:par>
                              <p:par>
                                <p:cTn id="10" presetID="45" presetClass="exit" presetSubtype="0" fill="hold" grpId="0" nodeType="withEffect">
                                  <p:stCondLst>
                                    <p:cond delay="0"/>
                                  </p:stCondLst>
                                  <p:childTnLst>
                                    <p:animEffect transition="out" filter="fade">
                                      <p:cBhvr>
                                        <p:cTn id="11" dur="2000"/>
                                        <p:tgtEl>
                                          <p:spTgt spid="5"/>
                                        </p:tgtEl>
                                      </p:cBhvr>
                                    </p:animEffect>
                                    <p:anim calcmode="lin" valueType="num">
                                      <p:cBhvr>
                                        <p:cTn id="12"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5"/>
                                        </p:tgtEl>
                                        <p:attrNameLst>
                                          <p:attrName>ppt_h</p:attrName>
                                        </p:attrNameLst>
                                      </p:cBhvr>
                                      <p:tavLst>
                                        <p:tav tm="0">
                                          <p:val>
                                            <p:strVal val="ppt_h"/>
                                          </p:val>
                                        </p:tav>
                                        <p:tav tm="100000">
                                          <p:val>
                                            <p:strVal val="ppt_h"/>
                                          </p:val>
                                        </p:tav>
                                      </p:tavLst>
                                    </p:anim>
                                    <p:set>
                                      <p:cBhvr>
                                        <p:cTn id="14"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6633" y="450814"/>
            <a:ext cx="1110271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Research about the engine and turbocharger kit</a:t>
            </a:r>
          </a:p>
        </p:txBody>
      </p:sp>
      <p:sp>
        <p:nvSpPr>
          <p:cNvPr id="5" name="TextBox 4"/>
          <p:cNvSpPr txBox="1"/>
          <p:nvPr/>
        </p:nvSpPr>
        <p:spPr>
          <a:xfrm>
            <a:off x="1366954" y="2002454"/>
            <a:ext cx="9303390"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The engine is a 6.2L Hemi Hellcat engine it puts out 707hp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with newer Engines making 717hp and 650 lb-ft of torque it is made by Dodge’s Elite group known 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“SRT” which stands For “Street Racing Technology” </a:t>
            </a:r>
          </a:p>
        </p:txBody>
      </p:sp>
      <p:sp>
        <p:nvSpPr>
          <p:cNvPr id="6" name="TextBox 5"/>
          <p:cNvSpPr txBox="1"/>
          <p:nvPr/>
        </p:nvSpPr>
        <p:spPr>
          <a:xfrm>
            <a:off x="3174513" y="3768463"/>
            <a:ext cx="4615366"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entury Gothic" panose="020B0502020202020204"/>
                <a:ea typeface="+mn-ea"/>
                <a:cs typeface="+mn-cs"/>
              </a:rPr>
              <a:t>Turbocharger kit</a:t>
            </a:r>
          </a:p>
        </p:txBody>
      </p:sp>
      <p:sp>
        <p:nvSpPr>
          <p:cNvPr id="7" name="TextBox 6"/>
          <p:cNvSpPr txBox="1"/>
          <p:nvPr/>
        </p:nvSpPr>
        <p:spPr>
          <a:xfrm>
            <a:off x="1176650" y="4537904"/>
            <a:ext cx="10009471"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For this experiment we will be using a bas </a:t>
            </a:r>
            <a:r>
              <a:rPr kumimoji="0" lang="en-US" sz="2400" b="0" i="0" u="none" strike="noStrike" kern="1200" cap="none" spc="0" normalizeH="0" baseline="0" noProof="0" dirty="0" err="1">
                <a:ln>
                  <a:noFill/>
                </a:ln>
                <a:solidFill>
                  <a:prstClr val="white"/>
                </a:solidFill>
                <a:effectLst/>
                <a:uLnTx/>
                <a:uFillTx/>
                <a:latin typeface="Century Gothic" panose="020B0502020202020204"/>
                <a:ea typeface="+mn-ea"/>
                <a:cs typeface="+mn-cs"/>
              </a:rPr>
              <a:t>ic</a:t>
            </a: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 Garret GT 3076R turbo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Charger kit</a:t>
            </a:r>
          </a:p>
        </p:txBody>
      </p:sp>
      <p:sp>
        <p:nvSpPr>
          <p:cNvPr id="8" name="TextBox 7"/>
          <p:cNvSpPr txBox="1"/>
          <p:nvPr/>
        </p:nvSpPr>
        <p:spPr>
          <a:xfrm>
            <a:off x="4227581" y="1114221"/>
            <a:ext cx="2036135"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entury Gothic" panose="020B0502020202020204"/>
                <a:ea typeface="+mn-ea"/>
                <a:cs typeface="+mn-cs"/>
              </a:rPr>
              <a:t>Engine</a:t>
            </a:r>
          </a:p>
        </p:txBody>
      </p:sp>
    </p:spTree>
    <p:extLst>
      <p:ext uri="{BB962C8B-B14F-4D97-AF65-F5344CB8AC3E}">
        <p14:creationId xmlns:p14="http://schemas.microsoft.com/office/powerpoint/2010/main" val="2076828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8"/>
                                        </p:tgtEl>
                                        <p:attrNameLst>
                                          <p:attrName>r</p:attrName>
                                        </p:attrNameLst>
                                      </p:cBhvr>
                                    </p:animRot>
                                  </p:childTnLst>
                                </p:cTn>
                              </p:par>
                              <p:par>
                                <p:cTn id="9" presetID="8" presetClass="emph" presetSubtype="0" fill="hold" grpId="0" nodeType="withEffect">
                                  <p:stCondLst>
                                    <p:cond delay="0"/>
                                  </p:stCondLst>
                                  <p:childTnLst>
                                    <p:animRot by="21600000">
                                      <p:cBhvr>
                                        <p:cTn id="10" dur="2000" fill="hold"/>
                                        <p:tgtEl>
                                          <p:spTgt spid="5"/>
                                        </p:tgtEl>
                                        <p:attrNameLst>
                                          <p:attrName>r</p:attrName>
                                        </p:attrNameLst>
                                      </p:cBhvr>
                                    </p:animRot>
                                  </p:childTnLst>
                                </p:cTn>
                              </p:par>
                              <p:par>
                                <p:cTn id="11" presetID="8" presetClass="emph" presetSubtype="0" fill="hold" grpId="0" nodeType="withEffect">
                                  <p:stCondLst>
                                    <p:cond delay="0"/>
                                  </p:stCondLst>
                                  <p:childTnLst>
                                    <p:animRot by="21600000">
                                      <p:cBhvr>
                                        <p:cTn id="12" dur="2000" fill="hold"/>
                                        <p:tgtEl>
                                          <p:spTgt spid="6"/>
                                        </p:tgtEl>
                                        <p:attrNameLst>
                                          <p:attrName>r</p:attrName>
                                        </p:attrNameLst>
                                      </p:cBhvr>
                                    </p:animRot>
                                  </p:childTnLst>
                                </p:cTn>
                              </p:par>
                              <p:par>
                                <p:cTn id="13" presetID="8" presetClass="emph" presetSubtype="0" fill="hold" grpId="0" nodeType="withEffect">
                                  <p:stCondLst>
                                    <p:cond delay="0"/>
                                  </p:stCondLst>
                                  <p:childTnLst>
                                    <p:animRot by="21600000">
                                      <p:cBhvr>
                                        <p:cTn id="14"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01297" y="403654"/>
            <a:ext cx="3041217"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entury Gothic" panose="020B0502020202020204"/>
                <a:ea typeface="+mn-ea"/>
                <a:cs typeface="+mn-cs"/>
              </a:rPr>
              <a:t>Materials </a:t>
            </a:r>
          </a:p>
        </p:txBody>
      </p:sp>
      <p:sp>
        <p:nvSpPr>
          <p:cNvPr id="6" name="TextBox 5"/>
          <p:cNvSpPr txBox="1"/>
          <p:nvPr/>
        </p:nvSpPr>
        <p:spPr>
          <a:xfrm>
            <a:off x="3624543" y="1300554"/>
            <a:ext cx="5743880" cy="1938992"/>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1 6.2L hellcat v8 Engine from 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    Dodge charger hellcat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entury Gothic" panose="020B0502020202020204"/>
                <a:ea typeface="+mn-ea"/>
                <a:cs typeface="+mn-cs"/>
              </a:rPr>
              <a:t>1 Garret GT 3076R turbo Charger kit</a:t>
            </a: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Tools for engine removal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1 Computer </a:t>
            </a:r>
          </a:p>
        </p:txBody>
      </p:sp>
      <p:pic>
        <p:nvPicPr>
          <p:cNvPr id="13" name="Picture 12"/>
          <p:cNvPicPr>
            <a:picLocks noChangeAspect="1"/>
          </p:cNvPicPr>
          <p:nvPr/>
        </p:nvPicPr>
        <p:blipFill>
          <a:blip r:embed="rId2"/>
          <a:stretch>
            <a:fillRect/>
          </a:stretch>
        </p:blipFill>
        <p:spPr>
          <a:xfrm>
            <a:off x="9303604" y="1373186"/>
            <a:ext cx="2295272" cy="1752807"/>
          </a:xfrm>
          <a:prstGeom prst="rect">
            <a:avLst/>
          </a:prstGeom>
        </p:spPr>
      </p:pic>
      <p:pic>
        <p:nvPicPr>
          <p:cNvPr id="7" name="Picture 6"/>
          <p:cNvPicPr>
            <a:picLocks noChangeAspect="1"/>
          </p:cNvPicPr>
          <p:nvPr/>
        </p:nvPicPr>
        <p:blipFill>
          <a:blip r:embed="rId3"/>
          <a:stretch>
            <a:fillRect/>
          </a:stretch>
        </p:blipFill>
        <p:spPr>
          <a:xfrm>
            <a:off x="862399" y="1300554"/>
            <a:ext cx="2476500" cy="1847850"/>
          </a:xfrm>
          <a:prstGeom prst="rect">
            <a:avLst/>
          </a:prstGeom>
        </p:spPr>
      </p:pic>
      <p:pic>
        <p:nvPicPr>
          <p:cNvPr id="2" name="Picture 1"/>
          <p:cNvPicPr>
            <a:picLocks noChangeAspect="1"/>
          </p:cNvPicPr>
          <p:nvPr/>
        </p:nvPicPr>
        <p:blipFill>
          <a:blip r:embed="rId4"/>
          <a:stretch>
            <a:fillRect/>
          </a:stretch>
        </p:blipFill>
        <p:spPr>
          <a:xfrm>
            <a:off x="5033447" y="3793138"/>
            <a:ext cx="2619375" cy="1743075"/>
          </a:xfrm>
          <a:prstGeom prst="rect">
            <a:avLst/>
          </a:prstGeom>
        </p:spPr>
      </p:pic>
    </p:spTree>
    <p:extLst>
      <p:ext uri="{BB962C8B-B14F-4D97-AF65-F5344CB8AC3E}">
        <p14:creationId xmlns:p14="http://schemas.microsoft.com/office/powerpoint/2010/main" val="2798702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70638" y="420130"/>
            <a:ext cx="2816797"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Hypothesis</a:t>
            </a:r>
          </a:p>
        </p:txBody>
      </p:sp>
      <p:sp>
        <p:nvSpPr>
          <p:cNvPr id="6" name="TextBox 5"/>
          <p:cNvSpPr txBox="1"/>
          <p:nvPr/>
        </p:nvSpPr>
        <p:spPr>
          <a:xfrm>
            <a:off x="1622856" y="1238118"/>
            <a:ext cx="8938054" cy="30469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If you install a </a:t>
            </a:r>
            <a:r>
              <a:rPr kumimoji="0" lang="sv-SE" sz="2400" b="0" i="0" u="none" strike="noStrike" kern="1200" cap="none" spc="0" normalizeH="0" baseline="0" noProof="0" dirty="0">
                <a:ln>
                  <a:noFill/>
                </a:ln>
                <a:solidFill>
                  <a:prstClr val="white"/>
                </a:solidFill>
                <a:effectLst/>
                <a:uLnTx/>
                <a:uFillTx/>
                <a:latin typeface="Century Gothic" panose="020B0502020202020204"/>
                <a:ea typeface="+mn-ea"/>
                <a:cs typeface="+mn-cs"/>
              </a:rPr>
              <a:t>Garret GT 3076R turbo Charger kit to the original engine ”Hellcat hemi 6.2L V8”, Then I believe it will rise 150 more horsepower from its original 707 horsepower.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white"/>
                </a:solidFill>
                <a:effectLst/>
                <a:uLnTx/>
                <a:uFillTx/>
                <a:latin typeface="Century Gothic" panose="020B0502020202020204"/>
                <a:ea typeface="+mn-ea"/>
                <a:cs typeface="+mn-cs"/>
              </a:rPr>
              <a:t>The horsepower will rise, but i do not believe that it will rise any higher than 150.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TextBox 3"/>
          <p:cNvSpPr txBox="1"/>
          <p:nvPr/>
        </p:nvSpPr>
        <p:spPr>
          <a:xfrm>
            <a:off x="4992130" y="4827373"/>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8" name="Picture 7"/>
          <p:cNvPicPr>
            <a:picLocks noChangeAspect="1"/>
          </p:cNvPicPr>
          <p:nvPr/>
        </p:nvPicPr>
        <p:blipFill>
          <a:blip r:embed="rId2"/>
          <a:stretch>
            <a:fillRect/>
          </a:stretch>
        </p:blipFill>
        <p:spPr>
          <a:xfrm>
            <a:off x="4229025" y="3129339"/>
            <a:ext cx="6471301" cy="2925472"/>
          </a:xfrm>
          <a:prstGeom prst="rect">
            <a:avLst/>
          </a:prstGeom>
        </p:spPr>
      </p:pic>
      <p:sp>
        <p:nvSpPr>
          <p:cNvPr id="10" name="TextBox 9"/>
          <p:cNvSpPr txBox="1"/>
          <p:nvPr/>
        </p:nvSpPr>
        <p:spPr>
          <a:xfrm>
            <a:off x="1622856" y="3129339"/>
            <a:ext cx="2715766"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The engine I am using for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This experiment is the hellcat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Engine in the middle of this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entury Gothic" panose="020B0502020202020204"/>
                <a:ea typeface="+mn-ea"/>
                <a:cs typeface="+mn-cs"/>
              </a:rPr>
              <a:t>picture</a:t>
            </a: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2277869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anim calcmode="lin" valueType="num">
                                      <p:cBhvr>
                                        <p:cTn id="18" dur="2000" fill="hold"/>
                                        <p:tgtEl>
                                          <p:spTgt spid="10"/>
                                        </p:tgtEl>
                                        <p:attrNameLst>
                                          <p:attrName>ppt_w</p:attrName>
                                        </p:attrNameLst>
                                      </p:cBhvr>
                                      <p:tavLst>
                                        <p:tav tm="0" fmla="#ppt_w*sin(2.5*pi*$)">
                                          <p:val>
                                            <p:fltVal val="0"/>
                                          </p:val>
                                        </p:tav>
                                        <p:tav tm="100000">
                                          <p:val>
                                            <p:fltVal val="1"/>
                                          </p:val>
                                        </p:tav>
                                      </p:tavLst>
                                    </p:anim>
                                    <p:anim calcmode="lin" valueType="num">
                                      <p:cBhvr>
                                        <p:cTn id="19" dur="2000" fill="hold"/>
                                        <p:tgtEl>
                                          <p:spTgt spid="10"/>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anim calcmode="lin" valueType="num">
                                      <p:cBhvr>
                                        <p:cTn id="23" dur="2000" fill="hold"/>
                                        <p:tgtEl>
                                          <p:spTgt spid="8"/>
                                        </p:tgtEl>
                                        <p:attrNameLst>
                                          <p:attrName>ppt_w</p:attrName>
                                        </p:attrNameLst>
                                      </p:cBhvr>
                                      <p:tavLst>
                                        <p:tav tm="0" fmla="#ppt_w*sin(2.5*pi*$)">
                                          <p:val>
                                            <p:fltVal val="0"/>
                                          </p:val>
                                        </p:tav>
                                        <p:tav tm="100000">
                                          <p:val>
                                            <p:fltVal val="1"/>
                                          </p:val>
                                        </p:tav>
                                      </p:tavLst>
                                    </p:anim>
                                    <p:anim calcmode="lin" valueType="num">
                                      <p:cBhvr>
                                        <p:cTn id="24"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42486" y="403655"/>
            <a:ext cx="2794355"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Procedure</a:t>
            </a:r>
          </a:p>
        </p:txBody>
      </p:sp>
      <p:sp>
        <p:nvSpPr>
          <p:cNvPr id="5" name="TextBox 4"/>
          <p:cNvSpPr txBox="1"/>
          <p:nvPr/>
        </p:nvSpPr>
        <p:spPr>
          <a:xfrm>
            <a:off x="1581665" y="1111541"/>
            <a:ext cx="9065302" cy="230832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1.Do research on the horsepower and stats of the engine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2.Test the car to know the feel of 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3.Remove the engine from the car and place it somewhere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4.Add the </a:t>
            </a:r>
            <a:r>
              <a:rPr kumimoji="0" lang="sv-SE" sz="2400" b="0" i="0" u="none" strike="noStrike" kern="1200" cap="none" spc="0" normalizeH="0" baseline="0" noProof="0" dirty="0">
                <a:ln>
                  <a:noFill/>
                </a:ln>
                <a:solidFill>
                  <a:prstClr val="white"/>
                </a:solidFill>
                <a:effectLst/>
                <a:uLnTx/>
                <a:uFillTx/>
                <a:latin typeface="Century Gothic" panose="020B0502020202020204"/>
                <a:ea typeface="+mn-ea"/>
                <a:cs typeface="+mn-cs"/>
              </a:rPr>
              <a:t>Garret GT 3076R turbo Charger kit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5.Check the car and the new stats of 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6.The power should be higher now</a:t>
            </a:r>
          </a:p>
        </p:txBody>
      </p:sp>
      <p:sp>
        <p:nvSpPr>
          <p:cNvPr id="2" name="TextBox 1"/>
          <p:cNvSpPr txBox="1"/>
          <p:nvPr/>
        </p:nvSpPr>
        <p:spPr>
          <a:xfrm>
            <a:off x="1581665" y="3270422"/>
            <a:ext cx="731802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7.Test the car once again to see the differences</a:t>
            </a:r>
          </a:p>
        </p:txBody>
      </p:sp>
      <p:pic>
        <p:nvPicPr>
          <p:cNvPr id="3" name="Picture 2"/>
          <p:cNvPicPr>
            <a:picLocks noChangeAspect="1"/>
          </p:cNvPicPr>
          <p:nvPr/>
        </p:nvPicPr>
        <p:blipFill>
          <a:blip r:embed="rId2"/>
          <a:stretch>
            <a:fillRect/>
          </a:stretch>
        </p:blipFill>
        <p:spPr>
          <a:xfrm>
            <a:off x="8899693" y="3546045"/>
            <a:ext cx="2731739" cy="2792627"/>
          </a:xfrm>
          <a:prstGeom prst="rect">
            <a:avLst/>
          </a:prstGeom>
        </p:spPr>
      </p:pic>
      <p:pic>
        <p:nvPicPr>
          <p:cNvPr id="6" name="Picture 5"/>
          <p:cNvPicPr>
            <a:picLocks noChangeAspect="1"/>
          </p:cNvPicPr>
          <p:nvPr/>
        </p:nvPicPr>
        <p:blipFill>
          <a:blip r:embed="rId3"/>
          <a:stretch>
            <a:fillRect/>
          </a:stretch>
        </p:blipFill>
        <p:spPr>
          <a:xfrm>
            <a:off x="537261" y="3852682"/>
            <a:ext cx="3252145" cy="2441199"/>
          </a:xfrm>
          <a:prstGeom prst="rect">
            <a:avLst/>
          </a:prstGeom>
        </p:spPr>
      </p:pic>
      <p:pic>
        <p:nvPicPr>
          <p:cNvPr id="7" name="Picture 6"/>
          <p:cNvPicPr>
            <a:picLocks noChangeAspect="1"/>
          </p:cNvPicPr>
          <p:nvPr/>
        </p:nvPicPr>
        <p:blipFill>
          <a:blip r:embed="rId4"/>
          <a:stretch>
            <a:fillRect/>
          </a:stretch>
        </p:blipFill>
        <p:spPr>
          <a:xfrm>
            <a:off x="4000345" y="3687296"/>
            <a:ext cx="4688409" cy="2651376"/>
          </a:xfrm>
          <a:prstGeom prst="rect">
            <a:avLst/>
          </a:prstGeom>
        </p:spPr>
      </p:pic>
    </p:spTree>
    <p:extLst>
      <p:ext uri="{BB962C8B-B14F-4D97-AF65-F5344CB8AC3E}">
        <p14:creationId xmlns:p14="http://schemas.microsoft.com/office/powerpoint/2010/main" val="2321703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FBBE-9C2A-4DA2-A05E-3599F6AC6D09}"/>
              </a:ext>
            </a:extLst>
          </p:cNvPr>
          <p:cNvSpPr>
            <a:spLocks noGrp="1"/>
          </p:cNvSpPr>
          <p:nvPr>
            <p:ph type="title"/>
          </p:nvPr>
        </p:nvSpPr>
        <p:spPr>
          <a:xfrm>
            <a:off x="581192" y="1485927"/>
            <a:ext cx="11029616" cy="3042530"/>
          </a:xfrm>
        </p:spPr>
        <p:txBody>
          <a:bodyPr>
            <a:noAutofit/>
          </a:bodyPr>
          <a:lstStyle/>
          <a:p>
            <a:r>
              <a:rPr lang="en-US" sz="9600" dirty="0"/>
              <a:t>       Sixth Grade</a:t>
            </a:r>
          </a:p>
        </p:txBody>
      </p:sp>
    </p:spTree>
    <p:extLst>
      <p:ext uri="{BB962C8B-B14F-4D97-AF65-F5344CB8AC3E}">
        <p14:creationId xmlns:p14="http://schemas.microsoft.com/office/powerpoint/2010/main" val="2200556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35892" y="988541"/>
            <a:ext cx="761137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entury Gothic" panose="020B0502020202020204"/>
                <a:ea typeface="+mn-ea"/>
                <a:cs typeface="+mn-cs"/>
              </a:rPr>
              <a:t>How Do Car Engines Work</a:t>
            </a:r>
            <a:r>
              <a:rPr kumimoji="0" lang="en-US" sz="4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t>
            </a:r>
            <a:endParaRPr kumimoji="0" lang="en-US" sz="4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5" name="TextBox 4"/>
          <p:cNvSpPr txBox="1"/>
          <p:nvPr/>
        </p:nvSpPr>
        <p:spPr>
          <a:xfrm>
            <a:off x="675503" y="1542709"/>
            <a:ext cx="10972800"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Just like your body converts food into energy, a car engine converts gas into motion. ... The process of converting gasoline into motion is called "internal combustion." Internal combustion engines use small, controlled explosions to generate the power needed to move your car all the places it needs to go.</a:t>
            </a:r>
          </a:p>
        </p:txBody>
      </p:sp>
      <p:sp>
        <p:nvSpPr>
          <p:cNvPr id="6" name="TextBox 5"/>
          <p:cNvSpPr txBox="1"/>
          <p:nvPr/>
        </p:nvSpPr>
        <p:spPr>
          <a:xfrm>
            <a:off x="4300161" y="387178"/>
            <a:ext cx="1441420"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Data</a:t>
            </a:r>
          </a:p>
        </p:txBody>
      </p:sp>
    </p:spTree>
    <p:extLst>
      <p:ext uri="{BB962C8B-B14F-4D97-AF65-F5344CB8AC3E}">
        <p14:creationId xmlns:p14="http://schemas.microsoft.com/office/powerpoint/2010/main" val="2181241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0834" y="444844"/>
            <a:ext cx="10411825"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Here is a picture of how the engine works</a:t>
            </a:r>
          </a:p>
        </p:txBody>
      </p:sp>
      <p:pic>
        <p:nvPicPr>
          <p:cNvPr id="6" name="Picture 5"/>
          <p:cNvPicPr>
            <a:picLocks noChangeAspect="1"/>
          </p:cNvPicPr>
          <p:nvPr/>
        </p:nvPicPr>
        <p:blipFill>
          <a:blip r:embed="rId2"/>
          <a:stretch>
            <a:fillRect/>
          </a:stretch>
        </p:blipFill>
        <p:spPr>
          <a:xfrm>
            <a:off x="1682113" y="2999194"/>
            <a:ext cx="8827773" cy="859611"/>
          </a:xfrm>
          <a:prstGeom prst="rect">
            <a:avLst/>
          </a:prstGeom>
        </p:spPr>
      </p:pic>
      <p:pic>
        <p:nvPicPr>
          <p:cNvPr id="2050" name="Picture 2" descr="Image result for how do engines work"/>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74790" y="1152730"/>
            <a:ext cx="7010400" cy="5151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348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circle(in)">
                                      <p:cBhvr>
                                        <p:cTn id="10"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how do engines work"/>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3327" y="499719"/>
            <a:ext cx="5497114" cy="58269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990441" y="1092843"/>
            <a:ext cx="5791970"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Here are some different types of engines 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configurations </a:t>
            </a:r>
          </a:p>
        </p:txBody>
      </p:sp>
      <p:sp>
        <p:nvSpPr>
          <p:cNvPr id="8" name="TextBox 7"/>
          <p:cNvSpPr txBox="1"/>
          <p:nvPr/>
        </p:nvSpPr>
        <p:spPr>
          <a:xfrm>
            <a:off x="6268995" y="2101465"/>
            <a:ext cx="495680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rPr>
              <a:t>A few different cylinders</a:t>
            </a:r>
          </a:p>
        </p:txBody>
      </p:sp>
      <p:sp>
        <p:nvSpPr>
          <p:cNvPr id="9" name="TextBox 8"/>
          <p:cNvSpPr txBox="1"/>
          <p:nvPr/>
        </p:nvSpPr>
        <p:spPr>
          <a:xfrm>
            <a:off x="6735837" y="2647485"/>
            <a:ext cx="4301177" cy="2308324"/>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V twin;2 cylinders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Flat 4;4 cylinder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V6;6 cylinders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v8;8 cylinders</a:t>
            </a:r>
          </a:p>
        </p:txBody>
      </p:sp>
      <p:sp>
        <p:nvSpPr>
          <p:cNvPr id="10" name="TextBox 9"/>
          <p:cNvSpPr txBox="1"/>
          <p:nvPr/>
        </p:nvSpPr>
        <p:spPr>
          <a:xfrm>
            <a:off x="5947983" y="5086330"/>
            <a:ext cx="5232523"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The two main differences between them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 is they’re horse power And build</a:t>
            </a:r>
          </a:p>
        </p:txBody>
      </p:sp>
    </p:spTree>
    <p:extLst>
      <p:ext uri="{BB962C8B-B14F-4D97-AF65-F5344CB8AC3E}">
        <p14:creationId xmlns:p14="http://schemas.microsoft.com/office/powerpoint/2010/main" val="2783201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01923" y="503340"/>
            <a:ext cx="6225935"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What is horse power?</a:t>
            </a:r>
          </a:p>
        </p:txBody>
      </p:sp>
      <p:sp>
        <p:nvSpPr>
          <p:cNvPr id="5" name="TextBox 4"/>
          <p:cNvSpPr txBox="1"/>
          <p:nvPr/>
        </p:nvSpPr>
        <p:spPr>
          <a:xfrm>
            <a:off x="1430974" y="1308683"/>
            <a:ext cx="8967831"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rPr>
              <a:t>Horse power is a unit of power equal to 550 foot-pounds per second (745.7 watts).It is used to measure the power an engine puts out. There are many ways to  increase Horsepower such as turbo kits or supercharger kits</a:t>
            </a:r>
          </a:p>
        </p:txBody>
      </p:sp>
      <p:sp>
        <p:nvSpPr>
          <p:cNvPr id="6" name="TextBox 5"/>
          <p:cNvSpPr txBox="1"/>
          <p:nvPr/>
        </p:nvSpPr>
        <p:spPr>
          <a:xfrm>
            <a:off x="3196206" y="3447875"/>
            <a:ext cx="5153270"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What is Torque?</a:t>
            </a:r>
          </a:p>
        </p:txBody>
      </p:sp>
      <p:sp>
        <p:nvSpPr>
          <p:cNvPr id="7" name="TextBox 6"/>
          <p:cNvSpPr txBox="1"/>
          <p:nvPr/>
        </p:nvSpPr>
        <p:spPr>
          <a:xfrm>
            <a:off x="1246416" y="4041039"/>
            <a:ext cx="9692828"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rPr>
              <a:t>Torque is the amount of “turning power” you have, in the same way that you turn a wrench. ... The torque specification they give is the maximum torque of the internal-combustion engine, which is usually a higher value than the actual torque on the wheels.</a:t>
            </a:r>
          </a:p>
        </p:txBody>
      </p:sp>
    </p:spTree>
    <p:extLst>
      <p:ext uri="{BB962C8B-B14F-4D97-AF65-F5344CB8AC3E}">
        <p14:creationId xmlns:p14="http://schemas.microsoft.com/office/powerpoint/2010/main" val="3861679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80">
                                          <p:stCondLst>
                                            <p:cond delay="0"/>
                                          </p:stCondLst>
                                        </p:cTn>
                                        <p:tgtEl>
                                          <p:spTgt spid="6"/>
                                        </p:tgtEl>
                                      </p:cBhvr>
                                    </p:animEffect>
                                    <p:anim calcmode="lin" valueType="num">
                                      <p:cBhvr>
                                        <p:cTn id="5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1" dur="26">
                                          <p:stCondLst>
                                            <p:cond delay="650"/>
                                          </p:stCondLst>
                                        </p:cTn>
                                        <p:tgtEl>
                                          <p:spTgt spid="6"/>
                                        </p:tgtEl>
                                      </p:cBhvr>
                                      <p:to x="100000" y="60000"/>
                                    </p:animScale>
                                    <p:animScale>
                                      <p:cBhvr>
                                        <p:cTn id="62" dur="166" decel="50000">
                                          <p:stCondLst>
                                            <p:cond delay="676"/>
                                          </p:stCondLst>
                                        </p:cTn>
                                        <p:tgtEl>
                                          <p:spTgt spid="6"/>
                                        </p:tgtEl>
                                      </p:cBhvr>
                                      <p:to x="100000" y="100000"/>
                                    </p:animScale>
                                    <p:animScale>
                                      <p:cBhvr>
                                        <p:cTn id="63" dur="26">
                                          <p:stCondLst>
                                            <p:cond delay="1312"/>
                                          </p:stCondLst>
                                        </p:cTn>
                                        <p:tgtEl>
                                          <p:spTgt spid="6"/>
                                        </p:tgtEl>
                                      </p:cBhvr>
                                      <p:to x="100000" y="80000"/>
                                    </p:animScale>
                                    <p:animScale>
                                      <p:cBhvr>
                                        <p:cTn id="64" dur="166" decel="50000">
                                          <p:stCondLst>
                                            <p:cond delay="1338"/>
                                          </p:stCondLst>
                                        </p:cTn>
                                        <p:tgtEl>
                                          <p:spTgt spid="6"/>
                                        </p:tgtEl>
                                      </p:cBhvr>
                                      <p:to x="100000" y="100000"/>
                                    </p:animScale>
                                    <p:animScale>
                                      <p:cBhvr>
                                        <p:cTn id="65" dur="26">
                                          <p:stCondLst>
                                            <p:cond delay="1642"/>
                                          </p:stCondLst>
                                        </p:cTn>
                                        <p:tgtEl>
                                          <p:spTgt spid="6"/>
                                        </p:tgtEl>
                                      </p:cBhvr>
                                      <p:to x="100000" y="90000"/>
                                    </p:animScale>
                                    <p:animScale>
                                      <p:cBhvr>
                                        <p:cTn id="66" dur="166" decel="50000">
                                          <p:stCondLst>
                                            <p:cond delay="1668"/>
                                          </p:stCondLst>
                                        </p:cTn>
                                        <p:tgtEl>
                                          <p:spTgt spid="6"/>
                                        </p:tgtEl>
                                      </p:cBhvr>
                                      <p:to x="100000" y="100000"/>
                                    </p:animScale>
                                    <p:animScale>
                                      <p:cBhvr>
                                        <p:cTn id="67" dur="26">
                                          <p:stCondLst>
                                            <p:cond delay="1808"/>
                                          </p:stCondLst>
                                        </p:cTn>
                                        <p:tgtEl>
                                          <p:spTgt spid="6"/>
                                        </p:tgtEl>
                                      </p:cBhvr>
                                      <p:to x="100000" y="95000"/>
                                    </p:animScale>
                                    <p:animScale>
                                      <p:cBhvr>
                                        <p:cTn id="6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1178" y="673387"/>
            <a:ext cx="1073191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What is a super charger and how does it work?</a:t>
            </a:r>
          </a:p>
        </p:txBody>
      </p:sp>
      <p:sp>
        <p:nvSpPr>
          <p:cNvPr id="5" name="TextBox 4"/>
          <p:cNvSpPr txBox="1"/>
          <p:nvPr/>
        </p:nvSpPr>
        <p:spPr>
          <a:xfrm>
            <a:off x="864972" y="1258162"/>
            <a:ext cx="10668000"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A supercharger is any device that pressurizes the air intake to above atmospheric pressure. Both superchargers and turbochargers do this. ... Turbochargers are powered by the mass-flow of exhaust gases driving a turbine. Superchargers are powered mechanically by belt- or chain-drive from the engine's crankshaft.</a:t>
            </a:r>
          </a:p>
        </p:txBody>
      </p:sp>
      <p:pic>
        <p:nvPicPr>
          <p:cNvPr id="3074" name="Picture 2" descr="Image result for how do superchargers wo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5730" y="2900599"/>
            <a:ext cx="3025666" cy="34425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1362" y="3782690"/>
            <a:ext cx="852616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Super chargers pressurize air and throw 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 into the engine Producing more boost and power</a:t>
            </a:r>
          </a:p>
        </p:txBody>
      </p:sp>
    </p:spTree>
    <p:extLst>
      <p:ext uri="{BB962C8B-B14F-4D97-AF65-F5344CB8AC3E}">
        <p14:creationId xmlns:p14="http://schemas.microsoft.com/office/powerpoint/2010/main" val="2074570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074"/>
                                        </p:tgtEl>
                                        <p:attrNameLst>
                                          <p:attrName>style.visibility</p:attrName>
                                        </p:attrNameLst>
                                      </p:cBhvr>
                                      <p:to>
                                        <p:strVal val="visible"/>
                                      </p:to>
                                    </p:set>
                                    <p:animEffect transition="in" filter="wipe(down)">
                                      <p:cBhvr>
                                        <p:cTn id="55" dur="580">
                                          <p:stCondLst>
                                            <p:cond delay="0"/>
                                          </p:stCondLst>
                                        </p:cTn>
                                        <p:tgtEl>
                                          <p:spTgt spid="3074"/>
                                        </p:tgtEl>
                                      </p:cBhvr>
                                    </p:animEffect>
                                    <p:anim calcmode="lin" valueType="num">
                                      <p:cBhvr>
                                        <p:cTn id="56"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61" dur="26">
                                          <p:stCondLst>
                                            <p:cond delay="650"/>
                                          </p:stCondLst>
                                        </p:cTn>
                                        <p:tgtEl>
                                          <p:spTgt spid="3074"/>
                                        </p:tgtEl>
                                      </p:cBhvr>
                                      <p:to x="100000" y="60000"/>
                                    </p:animScale>
                                    <p:animScale>
                                      <p:cBhvr>
                                        <p:cTn id="62" dur="166" decel="50000">
                                          <p:stCondLst>
                                            <p:cond delay="676"/>
                                          </p:stCondLst>
                                        </p:cTn>
                                        <p:tgtEl>
                                          <p:spTgt spid="3074"/>
                                        </p:tgtEl>
                                      </p:cBhvr>
                                      <p:to x="100000" y="100000"/>
                                    </p:animScale>
                                    <p:animScale>
                                      <p:cBhvr>
                                        <p:cTn id="63" dur="26">
                                          <p:stCondLst>
                                            <p:cond delay="1312"/>
                                          </p:stCondLst>
                                        </p:cTn>
                                        <p:tgtEl>
                                          <p:spTgt spid="3074"/>
                                        </p:tgtEl>
                                      </p:cBhvr>
                                      <p:to x="100000" y="80000"/>
                                    </p:animScale>
                                    <p:animScale>
                                      <p:cBhvr>
                                        <p:cTn id="64" dur="166" decel="50000">
                                          <p:stCondLst>
                                            <p:cond delay="1338"/>
                                          </p:stCondLst>
                                        </p:cTn>
                                        <p:tgtEl>
                                          <p:spTgt spid="3074"/>
                                        </p:tgtEl>
                                      </p:cBhvr>
                                      <p:to x="100000" y="100000"/>
                                    </p:animScale>
                                    <p:animScale>
                                      <p:cBhvr>
                                        <p:cTn id="65" dur="26">
                                          <p:stCondLst>
                                            <p:cond delay="1642"/>
                                          </p:stCondLst>
                                        </p:cTn>
                                        <p:tgtEl>
                                          <p:spTgt spid="3074"/>
                                        </p:tgtEl>
                                      </p:cBhvr>
                                      <p:to x="100000" y="90000"/>
                                    </p:animScale>
                                    <p:animScale>
                                      <p:cBhvr>
                                        <p:cTn id="66" dur="166" decel="50000">
                                          <p:stCondLst>
                                            <p:cond delay="1668"/>
                                          </p:stCondLst>
                                        </p:cTn>
                                        <p:tgtEl>
                                          <p:spTgt spid="3074"/>
                                        </p:tgtEl>
                                      </p:cBhvr>
                                      <p:to x="100000" y="100000"/>
                                    </p:animScale>
                                    <p:animScale>
                                      <p:cBhvr>
                                        <p:cTn id="67" dur="26">
                                          <p:stCondLst>
                                            <p:cond delay="1808"/>
                                          </p:stCondLst>
                                        </p:cTn>
                                        <p:tgtEl>
                                          <p:spTgt spid="3074"/>
                                        </p:tgtEl>
                                      </p:cBhvr>
                                      <p:to x="100000" y="95000"/>
                                    </p:animScale>
                                    <p:animScale>
                                      <p:cBhvr>
                                        <p:cTn id="68" dur="166" decel="50000">
                                          <p:stCondLst>
                                            <p:cond delay="1834"/>
                                          </p:stCondLst>
                                        </p:cTn>
                                        <p:tgtEl>
                                          <p:spTgt spid="3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9384" y="508402"/>
            <a:ext cx="946778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What is a Turbo Charger and how does it work?</a:t>
            </a:r>
          </a:p>
        </p:txBody>
      </p:sp>
      <p:sp>
        <p:nvSpPr>
          <p:cNvPr id="5" name="TextBox 4"/>
          <p:cNvSpPr txBox="1"/>
          <p:nvPr/>
        </p:nvSpPr>
        <p:spPr>
          <a:xfrm>
            <a:off x="1169774" y="1167884"/>
            <a:ext cx="9572367"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rPr>
              <a:t>The turbocharger on a car applies a very similar principle to a piston engine. It uses the exhaust gas to drive a turbine. This spins an air compressor that pushes extra air (and oxygen) into the cylinders, allowing them to burn more fuel each second.</a:t>
            </a:r>
          </a:p>
        </p:txBody>
      </p:sp>
      <p:pic>
        <p:nvPicPr>
          <p:cNvPr id="1026" name="Picture 2" descr="Image result for what is a turbocharger and how does it work&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384" y="3414654"/>
            <a:ext cx="4048125" cy="29067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hat is a turbocharger and how does it work&quo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33276" y="3414653"/>
            <a:ext cx="4111625" cy="290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27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par>
                                <p:cTn id="17" presetID="10"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38833" y="444844"/>
            <a:ext cx="198002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entury Gothic" panose="020B0502020202020204"/>
                <a:ea typeface="+mn-ea"/>
                <a:cs typeface="+mn-cs"/>
              </a:rPr>
              <a:t>Results</a:t>
            </a:r>
          </a:p>
        </p:txBody>
      </p:sp>
      <p:sp>
        <p:nvSpPr>
          <p:cNvPr id="2" name="Rectangle 1"/>
          <p:cNvSpPr/>
          <p:nvPr/>
        </p:nvSpPr>
        <p:spPr>
          <a:xfrm>
            <a:off x="2042982" y="1209811"/>
            <a:ext cx="7076303" cy="193899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The turbocharger kit brought the horsepower of the engine up to 1,017 from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Its original 707 horsepower, the increase was 310 horsepower which passed my hypothesis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Which was 150.</a:t>
            </a:r>
          </a:p>
        </p:txBody>
      </p:sp>
      <p:sp>
        <p:nvSpPr>
          <p:cNvPr id="3" name="TextBox 2"/>
          <p:cNvSpPr txBox="1"/>
          <p:nvPr/>
        </p:nvSpPr>
        <p:spPr>
          <a:xfrm>
            <a:off x="3525795" y="5799437"/>
            <a:ext cx="500329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hlinkClick r:id="rId3"/>
              </a:rPr>
              <a:t>Hellcat with the Turbocharger kit</a:t>
            </a: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6" name="Picture 5"/>
          <p:cNvPicPr>
            <a:picLocks noChangeAspect="1"/>
          </p:cNvPicPr>
          <p:nvPr/>
        </p:nvPicPr>
        <p:blipFill>
          <a:blip r:embed="rId4"/>
          <a:stretch>
            <a:fillRect/>
          </a:stretch>
        </p:blipFill>
        <p:spPr>
          <a:xfrm>
            <a:off x="1191820" y="3148803"/>
            <a:ext cx="4389313" cy="2650634"/>
          </a:xfrm>
          <a:prstGeom prst="rect">
            <a:avLst/>
          </a:prstGeom>
        </p:spPr>
      </p:pic>
      <p:pic>
        <p:nvPicPr>
          <p:cNvPr id="7" name="Picture 6"/>
          <p:cNvPicPr>
            <a:picLocks noChangeAspect="1"/>
          </p:cNvPicPr>
          <p:nvPr/>
        </p:nvPicPr>
        <p:blipFill>
          <a:blip r:embed="rId5"/>
          <a:stretch>
            <a:fillRect/>
          </a:stretch>
        </p:blipFill>
        <p:spPr>
          <a:xfrm>
            <a:off x="5898291" y="3148803"/>
            <a:ext cx="4720282" cy="2655159"/>
          </a:xfrm>
          <a:prstGeom prst="rect">
            <a:avLst/>
          </a:prstGeom>
        </p:spPr>
      </p:pic>
    </p:spTree>
    <p:extLst>
      <p:ext uri="{BB962C8B-B14F-4D97-AF65-F5344CB8AC3E}">
        <p14:creationId xmlns:p14="http://schemas.microsoft.com/office/powerpoint/2010/main" val="1029088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11827" y="469558"/>
            <a:ext cx="2948243"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Conclusion</a:t>
            </a:r>
          </a:p>
        </p:txBody>
      </p:sp>
      <p:sp>
        <p:nvSpPr>
          <p:cNvPr id="5" name="TextBox 4"/>
          <p:cNvSpPr txBox="1"/>
          <p:nvPr/>
        </p:nvSpPr>
        <p:spPr>
          <a:xfrm>
            <a:off x="2553729" y="1252152"/>
            <a:ext cx="6697363"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My hypothesis was not supported, the horsepower increased by 310 from its original horsepower of 707 which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Totals the output of the car its “horsepower” to 1017 in total.</a:t>
            </a:r>
          </a:p>
        </p:txBody>
      </p:sp>
    </p:spTree>
    <p:extLst>
      <p:ext uri="{BB962C8B-B14F-4D97-AF65-F5344CB8AC3E}">
        <p14:creationId xmlns:p14="http://schemas.microsoft.com/office/powerpoint/2010/main" val="357737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44778" y="420130"/>
            <a:ext cx="2986715"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References</a:t>
            </a:r>
          </a:p>
        </p:txBody>
      </p:sp>
      <p:sp>
        <p:nvSpPr>
          <p:cNvPr id="5" name="TextBox 4"/>
          <p:cNvSpPr txBox="1"/>
          <p:nvPr/>
        </p:nvSpPr>
        <p:spPr>
          <a:xfrm>
            <a:off x="2792627" y="1128016"/>
            <a:ext cx="565090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we were very interested on this topic</a:t>
            </a:r>
          </a:p>
        </p:txBody>
      </p:sp>
      <p:sp>
        <p:nvSpPr>
          <p:cNvPr id="6" name="TextBox 5">
            <a:hlinkClick r:id="rId2"/>
          </p:cNvPr>
          <p:cNvSpPr txBox="1"/>
          <p:nvPr/>
        </p:nvSpPr>
        <p:spPr>
          <a:xfrm>
            <a:off x="1018545" y="2187041"/>
            <a:ext cx="1067632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https://www.maperformance.com/products/garrett-gt3076r-turbocharger-310-525-hp-gt3076r</a:t>
            </a:r>
          </a:p>
        </p:txBody>
      </p:sp>
    </p:spTree>
    <p:extLst>
      <p:ext uri="{BB962C8B-B14F-4D97-AF65-F5344CB8AC3E}">
        <p14:creationId xmlns:p14="http://schemas.microsoft.com/office/powerpoint/2010/main" val="876011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20282" y="444843"/>
            <a:ext cx="1324402"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entury Gothic" panose="020B0502020202020204"/>
                <a:ea typeface="+mn-ea"/>
                <a:cs typeface="+mn-cs"/>
              </a:rPr>
              <a:t>END</a:t>
            </a:r>
          </a:p>
        </p:txBody>
      </p:sp>
      <p:sp>
        <p:nvSpPr>
          <p:cNvPr id="3" name="AutoShape 2" descr="Image result for hellcat charger red with black strip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6" name="Picture 5"/>
          <p:cNvPicPr>
            <a:picLocks noChangeAspect="1"/>
          </p:cNvPicPr>
          <p:nvPr/>
        </p:nvPicPr>
        <p:blipFill>
          <a:blip r:embed="rId2"/>
          <a:stretch>
            <a:fillRect/>
          </a:stretch>
        </p:blipFill>
        <p:spPr>
          <a:xfrm>
            <a:off x="483201" y="1145059"/>
            <a:ext cx="6024692" cy="5206313"/>
          </a:xfrm>
          <a:prstGeom prst="rect">
            <a:avLst/>
          </a:prstGeom>
        </p:spPr>
      </p:pic>
      <p:pic>
        <p:nvPicPr>
          <p:cNvPr id="8" name="Picture 7"/>
          <p:cNvPicPr>
            <a:picLocks noChangeAspect="1"/>
          </p:cNvPicPr>
          <p:nvPr/>
        </p:nvPicPr>
        <p:blipFill>
          <a:blip r:embed="rId3"/>
          <a:stretch>
            <a:fillRect/>
          </a:stretch>
        </p:blipFill>
        <p:spPr>
          <a:xfrm>
            <a:off x="6507893" y="3193060"/>
            <a:ext cx="5174026" cy="3158312"/>
          </a:xfrm>
          <a:prstGeom prst="rect">
            <a:avLst/>
          </a:prstGeom>
        </p:spPr>
      </p:pic>
      <p:pic>
        <p:nvPicPr>
          <p:cNvPr id="1026" name="Picture 2" descr="Image result for hellcat charger burning out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07893" y="1214284"/>
            <a:ext cx="4572000" cy="2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656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1EC3B-8C2F-4A57-A369-7E2D2AE64E2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5E09D3F-AD90-43B9-9545-6C0C7BDAA1DB}"/>
              </a:ext>
            </a:extLst>
          </p:cNvPr>
          <p:cNvPicPr>
            <a:picLocks noGrp="1" noChangeAspect="1"/>
          </p:cNvPicPr>
          <p:nvPr>
            <p:ph idx="1"/>
          </p:nvPr>
        </p:nvPicPr>
        <p:blipFill>
          <a:blip r:embed="rId2"/>
          <a:stretch>
            <a:fillRect/>
          </a:stretch>
        </p:blipFill>
        <p:spPr>
          <a:xfrm>
            <a:off x="106348" y="457213"/>
            <a:ext cx="11979304" cy="5943573"/>
          </a:xfrm>
          <a:prstGeom prst="rect">
            <a:avLst/>
          </a:prstGeom>
        </p:spPr>
      </p:pic>
    </p:spTree>
    <p:extLst>
      <p:ext uri="{BB962C8B-B14F-4D97-AF65-F5344CB8AC3E}">
        <p14:creationId xmlns:p14="http://schemas.microsoft.com/office/powerpoint/2010/main" val="3479660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F0136-C449-4DF0-BD84-4F6DB4EDD6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0309C6-A4A8-4520-9CE2-9F98B3B5AD7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74B1667-86E7-4FBC-94DA-BB943D49F402}"/>
              </a:ext>
            </a:extLst>
          </p:cNvPr>
          <p:cNvPicPr>
            <a:picLocks noChangeAspect="1"/>
          </p:cNvPicPr>
          <p:nvPr/>
        </p:nvPicPr>
        <p:blipFill>
          <a:blip r:embed="rId2"/>
          <a:stretch>
            <a:fillRect/>
          </a:stretch>
        </p:blipFill>
        <p:spPr>
          <a:xfrm>
            <a:off x="748393" y="838200"/>
            <a:ext cx="10172700" cy="5810250"/>
          </a:xfrm>
          <a:prstGeom prst="rect">
            <a:avLst/>
          </a:prstGeom>
        </p:spPr>
      </p:pic>
    </p:spTree>
    <p:extLst>
      <p:ext uri="{BB962C8B-B14F-4D97-AF65-F5344CB8AC3E}">
        <p14:creationId xmlns:p14="http://schemas.microsoft.com/office/powerpoint/2010/main" val="3964985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EF8BD-AE3E-4373-868A-086F39BCF0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BB4AF6-239F-4737-90A4-A39314D74AC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7EB8E21-CFFE-40E8-9101-B130335A8D79}"/>
              </a:ext>
            </a:extLst>
          </p:cNvPr>
          <p:cNvPicPr>
            <a:picLocks noChangeAspect="1"/>
          </p:cNvPicPr>
          <p:nvPr/>
        </p:nvPicPr>
        <p:blipFill>
          <a:blip r:embed="rId2"/>
          <a:stretch>
            <a:fillRect/>
          </a:stretch>
        </p:blipFill>
        <p:spPr>
          <a:xfrm>
            <a:off x="652009" y="838200"/>
            <a:ext cx="10220325" cy="5800725"/>
          </a:xfrm>
          <a:prstGeom prst="rect">
            <a:avLst/>
          </a:prstGeom>
        </p:spPr>
      </p:pic>
    </p:spTree>
    <p:extLst>
      <p:ext uri="{BB962C8B-B14F-4D97-AF65-F5344CB8AC3E}">
        <p14:creationId xmlns:p14="http://schemas.microsoft.com/office/powerpoint/2010/main" val="1158310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10220-A37F-4B0A-863C-06CB3EE5418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FC68D81-A4ED-4756-BBDF-C57698088C20}"/>
              </a:ext>
            </a:extLst>
          </p:cNvPr>
          <p:cNvPicPr>
            <a:picLocks noGrp="1" noChangeAspect="1"/>
          </p:cNvPicPr>
          <p:nvPr>
            <p:ph idx="1"/>
          </p:nvPr>
        </p:nvPicPr>
        <p:blipFill>
          <a:blip r:embed="rId2"/>
          <a:stretch>
            <a:fillRect/>
          </a:stretch>
        </p:blipFill>
        <p:spPr>
          <a:xfrm>
            <a:off x="813077" y="740228"/>
            <a:ext cx="9926718" cy="5675086"/>
          </a:xfrm>
          <a:prstGeom prst="rect">
            <a:avLst/>
          </a:prstGeom>
        </p:spPr>
      </p:pic>
    </p:spTree>
    <p:extLst>
      <p:ext uri="{BB962C8B-B14F-4D97-AF65-F5344CB8AC3E}">
        <p14:creationId xmlns:p14="http://schemas.microsoft.com/office/powerpoint/2010/main" val="4182528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DC4A6-4450-4C19-8299-EE0F9FADB9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20B5E4-E5C0-4354-A0BC-C7BBBD0E737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7FAD6B1-A0E8-4A86-AED9-FC070E7275FE}"/>
              </a:ext>
            </a:extLst>
          </p:cNvPr>
          <p:cNvPicPr>
            <a:picLocks noChangeAspect="1"/>
          </p:cNvPicPr>
          <p:nvPr/>
        </p:nvPicPr>
        <p:blipFill>
          <a:blip r:embed="rId2"/>
          <a:stretch>
            <a:fillRect/>
          </a:stretch>
        </p:blipFill>
        <p:spPr>
          <a:xfrm>
            <a:off x="647247" y="663575"/>
            <a:ext cx="10229850" cy="5734050"/>
          </a:xfrm>
          <a:prstGeom prst="rect">
            <a:avLst/>
          </a:prstGeom>
        </p:spPr>
      </p:pic>
    </p:spTree>
    <p:extLst>
      <p:ext uri="{BB962C8B-B14F-4D97-AF65-F5344CB8AC3E}">
        <p14:creationId xmlns:p14="http://schemas.microsoft.com/office/powerpoint/2010/main" val="865030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7564-03DD-4653-9CC1-7582068C8F9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73E9576-87C4-4E96-A87C-6C4F38EAA04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24762B3-2103-4829-994F-58D44F56C291}"/>
              </a:ext>
            </a:extLst>
          </p:cNvPr>
          <p:cNvPicPr>
            <a:picLocks noChangeAspect="1"/>
          </p:cNvPicPr>
          <p:nvPr/>
        </p:nvPicPr>
        <p:blipFill>
          <a:blip r:embed="rId2"/>
          <a:stretch>
            <a:fillRect/>
          </a:stretch>
        </p:blipFill>
        <p:spPr>
          <a:xfrm>
            <a:off x="661761" y="547687"/>
            <a:ext cx="10229850" cy="5762625"/>
          </a:xfrm>
          <a:prstGeom prst="rect">
            <a:avLst/>
          </a:prstGeom>
        </p:spPr>
      </p:pic>
    </p:spTree>
    <p:extLst>
      <p:ext uri="{BB962C8B-B14F-4D97-AF65-F5344CB8AC3E}">
        <p14:creationId xmlns:p14="http://schemas.microsoft.com/office/powerpoint/2010/main" val="480919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F4511-58CB-439F-8EEF-B6ECE842D6E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465564-A831-4831-AF64-F02CAF7772F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9A91A2F-2752-486D-AF85-92D4317339BD}"/>
              </a:ext>
            </a:extLst>
          </p:cNvPr>
          <p:cNvPicPr>
            <a:picLocks noChangeAspect="1"/>
          </p:cNvPicPr>
          <p:nvPr/>
        </p:nvPicPr>
        <p:blipFill>
          <a:blip r:embed="rId2"/>
          <a:stretch>
            <a:fillRect/>
          </a:stretch>
        </p:blipFill>
        <p:spPr>
          <a:xfrm>
            <a:off x="603930" y="611187"/>
            <a:ext cx="10258425" cy="5838825"/>
          </a:xfrm>
          <a:prstGeom prst="rect">
            <a:avLst/>
          </a:prstGeom>
        </p:spPr>
      </p:pic>
    </p:spTree>
    <p:extLst>
      <p:ext uri="{BB962C8B-B14F-4D97-AF65-F5344CB8AC3E}">
        <p14:creationId xmlns:p14="http://schemas.microsoft.com/office/powerpoint/2010/main" val="2108063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216A1-72B8-4D72-B251-2A583D6A7D9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407D64B-041B-482A-8985-42C8E551E02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363FB32-6ED9-49B3-B9BF-A7BF7FBFC2CA}"/>
              </a:ext>
            </a:extLst>
          </p:cNvPr>
          <p:cNvPicPr>
            <a:picLocks noChangeAspect="1"/>
          </p:cNvPicPr>
          <p:nvPr/>
        </p:nvPicPr>
        <p:blipFill>
          <a:blip r:embed="rId2"/>
          <a:stretch>
            <a:fillRect/>
          </a:stretch>
        </p:blipFill>
        <p:spPr>
          <a:xfrm>
            <a:off x="704850" y="528637"/>
            <a:ext cx="10172700" cy="5800725"/>
          </a:xfrm>
          <a:prstGeom prst="rect">
            <a:avLst/>
          </a:prstGeom>
        </p:spPr>
      </p:pic>
    </p:spTree>
    <p:extLst>
      <p:ext uri="{BB962C8B-B14F-4D97-AF65-F5344CB8AC3E}">
        <p14:creationId xmlns:p14="http://schemas.microsoft.com/office/powerpoint/2010/main" val="2684994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0AA5E-338D-41A5-800E-4B94FF23BC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7A5E62-A892-4862-9B1E-D79C2D0C768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F8607EC-C40E-4760-ABB4-1454C8FAB51F}"/>
              </a:ext>
            </a:extLst>
          </p:cNvPr>
          <p:cNvPicPr>
            <a:picLocks noChangeAspect="1"/>
          </p:cNvPicPr>
          <p:nvPr/>
        </p:nvPicPr>
        <p:blipFill>
          <a:blip r:embed="rId2"/>
          <a:stretch>
            <a:fillRect/>
          </a:stretch>
        </p:blipFill>
        <p:spPr>
          <a:xfrm>
            <a:off x="695325" y="528637"/>
            <a:ext cx="10191750" cy="5800725"/>
          </a:xfrm>
          <a:prstGeom prst="rect">
            <a:avLst/>
          </a:prstGeom>
        </p:spPr>
      </p:pic>
    </p:spTree>
    <p:extLst>
      <p:ext uri="{BB962C8B-B14F-4D97-AF65-F5344CB8AC3E}">
        <p14:creationId xmlns:p14="http://schemas.microsoft.com/office/powerpoint/2010/main" val="663171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520B0-A245-4201-9ADE-3348AACD87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704A05-46E1-419D-B8F0-C446C6AF27A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C3D8A5D-8BD2-4B5E-AE8B-8D652C5D38E6}"/>
              </a:ext>
            </a:extLst>
          </p:cNvPr>
          <p:cNvPicPr>
            <a:picLocks noChangeAspect="1"/>
          </p:cNvPicPr>
          <p:nvPr/>
        </p:nvPicPr>
        <p:blipFill>
          <a:blip r:embed="rId2"/>
          <a:stretch>
            <a:fillRect/>
          </a:stretch>
        </p:blipFill>
        <p:spPr>
          <a:xfrm>
            <a:off x="710065" y="561975"/>
            <a:ext cx="10220325" cy="5734050"/>
          </a:xfrm>
          <a:prstGeom prst="rect">
            <a:avLst/>
          </a:prstGeom>
        </p:spPr>
      </p:pic>
    </p:spTree>
    <p:extLst>
      <p:ext uri="{BB962C8B-B14F-4D97-AF65-F5344CB8AC3E}">
        <p14:creationId xmlns:p14="http://schemas.microsoft.com/office/powerpoint/2010/main" val="919604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5E9D-CCF1-473E-A8B4-DF8861A0F6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8B53CC-7F37-48F7-9405-99A0F236A8C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0E5DE80-616D-4407-B3DF-F70431849E02}"/>
              </a:ext>
            </a:extLst>
          </p:cNvPr>
          <p:cNvPicPr>
            <a:picLocks noChangeAspect="1"/>
          </p:cNvPicPr>
          <p:nvPr/>
        </p:nvPicPr>
        <p:blipFill>
          <a:blip r:embed="rId2"/>
          <a:stretch>
            <a:fillRect/>
          </a:stretch>
        </p:blipFill>
        <p:spPr>
          <a:xfrm>
            <a:off x="690336" y="533400"/>
            <a:ext cx="10172700" cy="5791200"/>
          </a:xfrm>
          <a:prstGeom prst="rect">
            <a:avLst/>
          </a:prstGeom>
        </p:spPr>
      </p:pic>
    </p:spTree>
    <p:extLst>
      <p:ext uri="{BB962C8B-B14F-4D97-AF65-F5344CB8AC3E}">
        <p14:creationId xmlns:p14="http://schemas.microsoft.com/office/powerpoint/2010/main" val="2596105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A747942-FFDA-49DB-8D1E-11D5C7B9415A}"/>
              </a:ext>
            </a:extLst>
          </p:cNvPr>
          <p:cNvPicPr>
            <a:picLocks noGrp="1" noChangeAspect="1"/>
          </p:cNvPicPr>
          <p:nvPr>
            <p:ph idx="1"/>
          </p:nvPr>
        </p:nvPicPr>
        <p:blipFill>
          <a:blip r:embed="rId2"/>
          <a:stretch>
            <a:fillRect/>
          </a:stretch>
        </p:blipFill>
        <p:spPr>
          <a:xfrm>
            <a:off x="183746" y="1616529"/>
            <a:ext cx="11824508" cy="4408714"/>
          </a:xfrm>
          <a:prstGeom prst="rect">
            <a:avLst/>
          </a:prstGeom>
        </p:spPr>
      </p:pic>
    </p:spTree>
    <p:extLst>
      <p:ext uri="{BB962C8B-B14F-4D97-AF65-F5344CB8AC3E}">
        <p14:creationId xmlns:p14="http://schemas.microsoft.com/office/powerpoint/2010/main" val="2752522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788E1-7026-4F7E-8A54-69AACF63951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81186AB-6209-47E0-9515-EA57A5EA189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F52B5DE-CD95-44B0-865E-F4C7A9CE4DD9}"/>
              </a:ext>
            </a:extLst>
          </p:cNvPr>
          <p:cNvPicPr>
            <a:picLocks noChangeAspect="1"/>
          </p:cNvPicPr>
          <p:nvPr/>
        </p:nvPicPr>
        <p:blipFill>
          <a:blip r:embed="rId2"/>
          <a:stretch>
            <a:fillRect/>
          </a:stretch>
        </p:blipFill>
        <p:spPr>
          <a:xfrm>
            <a:off x="1154953" y="838200"/>
            <a:ext cx="9424306" cy="5619747"/>
          </a:xfrm>
          <a:prstGeom prst="rect">
            <a:avLst/>
          </a:prstGeom>
        </p:spPr>
      </p:pic>
    </p:spTree>
    <p:extLst>
      <p:ext uri="{BB962C8B-B14F-4D97-AF65-F5344CB8AC3E}">
        <p14:creationId xmlns:p14="http://schemas.microsoft.com/office/powerpoint/2010/main" val="1307628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fallOver"/>
      </p:transition>
    </mc:Choice>
    <mc:Fallback xmlns="">
      <p:transition spd="slow" advClick="0" advTm="4000">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DividendVTI">
  <a:themeElements>
    <a:clrScheme name="AnalogousFromDarkSeedLeftStep">
      <a:dk1>
        <a:srgbClr val="000000"/>
      </a:dk1>
      <a:lt1>
        <a:srgbClr val="FFFFFF"/>
      </a:lt1>
      <a:dk2>
        <a:srgbClr val="242A41"/>
      </a:dk2>
      <a:lt2>
        <a:srgbClr val="E3E8E2"/>
      </a:lt2>
      <a:accent1>
        <a:srgbClr val="CB29E7"/>
      </a:accent1>
      <a:accent2>
        <a:srgbClr val="7427D8"/>
      </a:accent2>
      <a:accent3>
        <a:srgbClr val="3F3CE9"/>
      </a:accent3>
      <a:accent4>
        <a:srgbClr val="1763D5"/>
      </a:accent4>
      <a:accent5>
        <a:srgbClr val="25B1D1"/>
      </a:accent5>
      <a:accent6>
        <a:srgbClr val="14B993"/>
      </a:accent6>
      <a:hlink>
        <a:srgbClr val="3C8AB4"/>
      </a:hlink>
      <a:folHlink>
        <a:srgbClr val="7F7F7F"/>
      </a:folHlink>
    </a:clrScheme>
    <a:fontScheme name="Dividend">
      <a:majorFont>
        <a:latin typeface="Univers Condensed"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Univers"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3.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4.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1668</Words>
  <Application>Microsoft Office PowerPoint</Application>
  <PresentationFormat>Widescreen</PresentationFormat>
  <Paragraphs>211</Paragraphs>
  <Slides>90</Slides>
  <Notes>3</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90</vt:i4>
      </vt:variant>
    </vt:vector>
  </HeadingPairs>
  <TitlesOfParts>
    <vt:vector size="108" baseType="lpstr">
      <vt:lpstr>Arial</vt:lpstr>
      <vt:lpstr>Arial Black</vt:lpstr>
      <vt:lpstr>Bookman Old Style</vt:lpstr>
      <vt:lpstr>Calibri</vt:lpstr>
      <vt:lpstr>Century Gothic</vt:lpstr>
      <vt:lpstr>Century Schoolbook</vt:lpstr>
      <vt:lpstr>Corbel</vt:lpstr>
      <vt:lpstr>Curlz MT</vt:lpstr>
      <vt:lpstr>Rockwell</vt:lpstr>
      <vt:lpstr>Univers</vt:lpstr>
      <vt:lpstr>Univers Condensed</vt:lpstr>
      <vt:lpstr>Wingdings</vt:lpstr>
      <vt:lpstr>Wingdings 2</vt:lpstr>
      <vt:lpstr>Wingdings 3</vt:lpstr>
      <vt:lpstr>DividendVTI</vt:lpstr>
      <vt:lpstr>Damask</vt:lpstr>
      <vt:lpstr>Feathered</vt:lpstr>
      <vt:lpstr>Ion Boardroom</vt:lpstr>
      <vt:lpstr>Science Fair  2019-2020</vt:lpstr>
      <vt:lpstr>Emily Dieguez</vt:lpstr>
      <vt:lpstr>Andres  Foubelo</vt:lpstr>
      <vt:lpstr>Isabella Rodriguez</vt:lpstr>
      <vt:lpstr>Amthony Martin </vt:lpstr>
      <vt:lpstr>Allysson  Rodriguez</vt:lpstr>
      <vt:lpstr>       Sixth Grade</vt:lpstr>
      <vt:lpstr>PowerPoint Presentation</vt:lpstr>
      <vt:lpstr>PowerPoint Presentation</vt:lpstr>
      <vt:lpstr>PowerPoint Presentation</vt:lpstr>
      <vt:lpstr>PowerPoint Presentation</vt:lpstr>
      <vt:lpstr>Aaliyah Gamboa</vt:lpstr>
      <vt:lpstr>PowerPoint Presentation</vt:lpstr>
      <vt:lpstr>PowerPoint Presentation</vt:lpstr>
      <vt:lpstr>PowerPoint Presentation</vt:lpstr>
      <vt:lpstr>PowerPoint Presentation</vt:lpstr>
      <vt:lpstr>PowerPoint Presentation</vt:lpstr>
      <vt:lpstr>PowerPoint Presentation</vt:lpstr>
      <vt:lpstr>Radioactive Egg VS. Slime</vt:lpstr>
      <vt:lpstr>Which item is more fun or cool to play with?  </vt:lpstr>
      <vt:lpstr>Purpose </vt:lpstr>
      <vt:lpstr>Research  </vt:lpstr>
      <vt:lpstr>Hypothesis   </vt:lpstr>
      <vt:lpstr>Why does the egg change when it’s in vinegar?</vt:lpstr>
      <vt:lpstr>How is slime made?</vt:lpstr>
      <vt:lpstr>Ingredients to make a radioactive egg</vt:lpstr>
      <vt:lpstr>Ingredients for slime</vt:lpstr>
      <vt:lpstr>Steps of doing the experiment</vt:lpstr>
      <vt:lpstr>Observation  </vt:lpstr>
      <vt:lpstr>Results   </vt:lpstr>
      <vt:lpstr>Conclusion   </vt:lpstr>
      <vt:lpstr>Conclusion   </vt:lpstr>
      <vt:lpstr>PowerPoint Presentation</vt:lpstr>
      <vt:lpstr>PowerPoint Presentation</vt:lpstr>
      <vt:lpstr>PowerPoint Presentation</vt:lpstr>
      <vt:lpstr>PowerPoint Presentation</vt:lpstr>
      <vt:lpstr>Miriam Sarabia</vt:lpstr>
      <vt:lpstr>PowerPoint Presentation</vt:lpstr>
      <vt:lpstr>PowerPoint Presentation</vt:lpstr>
      <vt:lpstr>Carlos  Sanchez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vt:lpstr>
      <vt:lpstr>Hypothesis?!?</vt:lpstr>
      <vt:lpstr>Purpose!!</vt:lpstr>
      <vt:lpstr>Materials!!!! </vt:lpstr>
      <vt:lpstr>procedure</vt:lpstr>
      <vt:lpstr>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Fair  2019-2020</dc:title>
  <dc:creator>User</dc:creator>
  <cp:lastModifiedBy>User</cp:lastModifiedBy>
  <cp:revision>16</cp:revision>
  <dcterms:created xsi:type="dcterms:W3CDTF">2020-05-09T22:59:52Z</dcterms:created>
  <dcterms:modified xsi:type="dcterms:W3CDTF">2020-05-12T03:28:21Z</dcterms:modified>
</cp:coreProperties>
</file>