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89" r:id="rId6"/>
    <p:sldId id="287" r:id="rId7"/>
    <p:sldId id="288" r:id="rId8"/>
    <p:sldId id="290" r:id="rId9"/>
    <p:sldId id="291" r:id="rId10"/>
    <p:sldId id="292" r:id="rId11"/>
    <p:sldId id="263" r:id="rId12"/>
    <p:sldId id="271" r:id="rId13"/>
    <p:sldId id="269" r:id="rId14"/>
    <p:sldId id="270" r:id="rId15"/>
    <p:sldId id="264" r:id="rId16"/>
    <p:sldId id="274" r:id="rId17"/>
    <p:sldId id="272" r:id="rId18"/>
    <p:sldId id="273" r:id="rId19"/>
    <p:sldId id="275" r:id="rId20"/>
    <p:sldId id="276" r:id="rId21"/>
    <p:sldId id="278" r:id="rId22"/>
    <p:sldId id="277" r:id="rId23"/>
    <p:sldId id="265" r:id="rId24"/>
    <p:sldId id="281" r:id="rId25"/>
    <p:sldId id="279" r:id="rId26"/>
    <p:sldId id="293" r:id="rId27"/>
    <p:sldId id="294" r:id="rId28"/>
    <p:sldId id="266" r:id="rId29"/>
    <p:sldId id="267" r:id="rId30"/>
    <p:sldId id="268" r:id="rId31"/>
    <p:sldId id="282" r:id="rId32"/>
    <p:sldId id="285" r:id="rId33"/>
    <p:sldId id="283" r:id="rId34"/>
    <p:sldId id="286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89" d="100"/>
          <a:sy n="89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Science Projects 2019 - 2020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011" y="3995988"/>
            <a:ext cx="4947858" cy="5596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Cougar Path  Students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8A7FD3-D66D-44DE-B72C-24ABF6219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19" y="464644"/>
            <a:ext cx="5829776" cy="434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46F87-F046-41F9-958F-D0C57E930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16" y="1934543"/>
            <a:ext cx="5786165" cy="43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271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8477AB-CED5-471D-A4A1-5881C5537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04" y="476519"/>
            <a:ext cx="5162874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2205D-0BE5-49EC-92B4-6A675ED3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962671"/>
            <a:ext cx="7409679" cy="54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635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DBE1CC-8553-4727-9528-834B8C0F1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77" y="489857"/>
            <a:ext cx="7973034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826CA5-FEAB-4CC1-BC76-11C38BC84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30" y="417142"/>
            <a:ext cx="5577091" cy="4142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1DDE3-C64A-4B1B-81EC-C9BE6812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13" y="1938606"/>
            <a:ext cx="5775257" cy="42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036CC1-CC31-4E96-8E34-213E7119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32" y="405267"/>
            <a:ext cx="5260706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4901A-12B4-43E9-BB32-FC5AB25AF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34" y="1821356"/>
            <a:ext cx="6179434" cy="4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2D34E-E918-4B01-BCBD-C7994F67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99" y="417142"/>
            <a:ext cx="5214334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847E8-1B0B-4C06-9FBE-BDD4C5EB4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333" y="1900052"/>
            <a:ext cx="6015761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2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CF77B3-76E6-443F-934D-BFDE6909E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28" y="452768"/>
            <a:ext cx="5212785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0EDCC-4627-46CF-A738-D0BD7802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13" y="1745674"/>
            <a:ext cx="6081253" cy="44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3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A94AF0-B3D7-406B-814B-FF94F78BC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15" y="464644"/>
            <a:ext cx="5163047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5787E-3376-4373-888A-99FF91B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30" y="1631350"/>
            <a:ext cx="6301751" cy="46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6327C2-7B1D-471B-9EB2-A0D0C34AD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30" y="405266"/>
            <a:ext cx="5124066" cy="384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50B6B-86EE-4FA0-9AFB-F352FCD8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446" y="1852551"/>
            <a:ext cx="6162304" cy="4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91C98-CB54-43D1-B382-9BDB3723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551" y="453932"/>
            <a:ext cx="8063345" cy="59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3296-FC41-46BE-92D2-B5C7CF51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99" y="4278928"/>
            <a:ext cx="3791659" cy="1824160"/>
          </a:xfrm>
        </p:spPr>
        <p:txBody>
          <a:bodyPr/>
          <a:lstStyle/>
          <a:p>
            <a:r>
              <a:rPr lang="en-US" dirty="0" err="1"/>
              <a:t>Lekiam</a:t>
            </a:r>
            <a:r>
              <a:rPr lang="en-US" dirty="0"/>
              <a:t> Reve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8905C-9021-45F2-BAFC-D13A08D1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765" y="590522"/>
            <a:ext cx="4257717" cy="5676956"/>
          </a:xfrm>
        </p:spPr>
      </p:pic>
    </p:spTree>
    <p:extLst>
      <p:ext uri="{BB962C8B-B14F-4D97-AF65-F5344CB8AC3E}">
        <p14:creationId xmlns:p14="http://schemas.microsoft.com/office/powerpoint/2010/main" val="17023424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E839-FF4E-453B-B06F-AD52F477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Nevaeh Garrido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03222-C5F8-4829-B77A-7907E407C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73" y="1859816"/>
            <a:ext cx="11244453" cy="38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468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1E993-9FC4-4624-BC3E-9F1540FCF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53" y="926275"/>
            <a:ext cx="11242050" cy="52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62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A258CF-D102-4868-AE46-01CDECA80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62" y="843148"/>
            <a:ext cx="11234320" cy="44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929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7CA7-57CE-4D44-A0FB-F9B8E47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37" y="4028281"/>
            <a:ext cx="2654595" cy="1371600"/>
          </a:xfrm>
        </p:spPr>
        <p:txBody>
          <a:bodyPr/>
          <a:lstStyle/>
          <a:p>
            <a:r>
              <a:rPr lang="en-US" dirty="0"/>
              <a:t>Ana Gomez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1F04D3-9476-48CE-B83F-871631C4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662" y="389242"/>
            <a:ext cx="8106021" cy="6079516"/>
          </a:xfrm>
        </p:spPr>
      </p:pic>
    </p:spTree>
    <p:extLst>
      <p:ext uri="{BB962C8B-B14F-4D97-AF65-F5344CB8AC3E}">
        <p14:creationId xmlns:p14="http://schemas.microsoft.com/office/powerpoint/2010/main" val="353943943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8876-830C-4032-AFA0-4AB17C52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7" y="4555376"/>
            <a:ext cx="2739656" cy="1371600"/>
          </a:xfrm>
        </p:spPr>
        <p:txBody>
          <a:bodyPr/>
          <a:lstStyle/>
          <a:p>
            <a:r>
              <a:rPr lang="en-US" dirty="0"/>
              <a:t>Angelica Puleo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1BBA3-8752-4602-9903-42AB9D300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02"/>
          <a:stretch/>
        </p:blipFill>
        <p:spPr>
          <a:xfrm>
            <a:off x="3211033" y="552894"/>
            <a:ext cx="8557825" cy="5891928"/>
          </a:xfrm>
        </p:spPr>
      </p:pic>
    </p:spTree>
    <p:extLst>
      <p:ext uri="{BB962C8B-B14F-4D97-AF65-F5344CB8AC3E}">
        <p14:creationId xmlns:p14="http://schemas.microsoft.com/office/powerpoint/2010/main" val="321289022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A903BD-0A07-4314-BA96-3DECDD7E0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827" y="450458"/>
            <a:ext cx="8157448" cy="59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99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BF22B-139F-4AEC-B3A8-8C43BB6E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95" y="1356755"/>
            <a:ext cx="11407810" cy="4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300C1-7D30-4E1C-B6B8-CA0A97E2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0" y="1282535"/>
            <a:ext cx="11408186" cy="4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74C8B-3142-4E4E-8478-152ABABA0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732153"/>
            <a:ext cx="11186556" cy="40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7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178BC-980C-4170-BAE8-D272972C5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775" y="641589"/>
            <a:ext cx="9770403" cy="55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9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AB92-FDF6-482E-8819-EC6CDAA6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70" y="4690269"/>
            <a:ext cx="2633330" cy="1371600"/>
          </a:xfrm>
        </p:spPr>
        <p:txBody>
          <a:bodyPr/>
          <a:lstStyle/>
          <a:p>
            <a:r>
              <a:rPr lang="en-US" dirty="0"/>
              <a:t>Richard Diaz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044D3-2D58-4806-9A59-4E8B33F2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0" t="10215" r="17504" b="8529"/>
          <a:stretch/>
        </p:blipFill>
        <p:spPr>
          <a:xfrm>
            <a:off x="3298802" y="1957702"/>
            <a:ext cx="8288028" cy="41041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D1F3D-B0CA-49B7-A594-A60B7CF71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2" y="479463"/>
            <a:ext cx="4834367" cy="32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547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C5A250-7D7E-4694-AF69-EBA90E2F0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24" y="1781300"/>
            <a:ext cx="11419655" cy="3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9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28396-699F-44CE-B5BB-64666F33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89" y="1401289"/>
            <a:ext cx="11191941" cy="36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D5CDBD-A4D5-4D6F-99F7-D3484901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43" y="1603170"/>
            <a:ext cx="11087514" cy="38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8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0DAC-295F-49D3-947C-0D263326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44" y="4619171"/>
            <a:ext cx="4185684" cy="1371600"/>
          </a:xfrm>
        </p:spPr>
        <p:txBody>
          <a:bodyPr/>
          <a:lstStyle/>
          <a:p>
            <a:r>
              <a:rPr lang="en-US" dirty="0" err="1"/>
              <a:t>Yasmani</a:t>
            </a:r>
            <a:r>
              <a:rPr lang="en-US" dirty="0"/>
              <a:t> Rodriguez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C4187-6AC2-4231-8E83-E76F3221F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42" b="9992"/>
          <a:stretch/>
        </p:blipFill>
        <p:spPr>
          <a:xfrm>
            <a:off x="5691100" y="531628"/>
            <a:ext cx="5111579" cy="5838447"/>
          </a:xfrm>
        </p:spPr>
      </p:pic>
    </p:spTree>
    <p:extLst>
      <p:ext uri="{BB962C8B-B14F-4D97-AF65-F5344CB8AC3E}">
        <p14:creationId xmlns:p14="http://schemas.microsoft.com/office/powerpoint/2010/main" val="5233164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3905-052E-421C-A122-A6055A25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7" y="4866481"/>
            <a:ext cx="2654595" cy="1371600"/>
          </a:xfrm>
        </p:spPr>
        <p:txBody>
          <a:bodyPr/>
          <a:lstStyle/>
          <a:p>
            <a:r>
              <a:rPr lang="en-US" dirty="0" err="1"/>
              <a:t>Leysa</a:t>
            </a:r>
            <a:r>
              <a:rPr lang="en-US" dirty="0"/>
              <a:t> Conde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1462C0-F7F9-4A52-9571-D0CC83D5E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71" t="10508" r="3405" b="11765"/>
          <a:stretch/>
        </p:blipFill>
        <p:spPr>
          <a:xfrm>
            <a:off x="2696972" y="570786"/>
            <a:ext cx="9023651" cy="5667295"/>
          </a:xfrm>
        </p:spPr>
      </p:pic>
    </p:spTree>
    <p:extLst>
      <p:ext uri="{BB962C8B-B14F-4D97-AF65-F5344CB8AC3E}">
        <p14:creationId xmlns:p14="http://schemas.microsoft.com/office/powerpoint/2010/main" val="14530664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4517-5154-489E-9C9C-9094ACEA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78" y="4774290"/>
            <a:ext cx="2739656" cy="1371600"/>
          </a:xfrm>
        </p:spPr>
        <p:txBody>
          <a:bodyPr/>
          <a:lstStyle/>
          <a:p>
            <a:r>
              <a:rPr lang="en-US" dirty="0"/>
              <a:t>Barbara Lopez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6FFAC0-2314-4944-9525-5104D3BB6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" t="6269" r="11194" b="4221"/>
          <a:stretch/>
        </p:blipFill>
        <p:spPr>
          <a:xfrm rot="5400000">
            <a:off x="4514472" y="-719343"/>
            <a:ext cx="5938416" cy="8296685"/>
          </a:xfrm>
        </p:spPr>
      </p:pic>
    </p:spTree>
    <p:extLst>
      <p:ext uri="{BB962C8B-B14F-4D97-AF65-F5344CB8AC3E}">
        <p14:creationId xmlns:p14="http://schemas.microsoft.com/office/powerpoint/2010/main" val="17732718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B96D-C00A-4C9B-9FB9-1C0F03C9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55" y="4959413"/>
            <a:ext cx="3143693" cy="1371600"/>
          </a:xfrm>
        </p:spPr>
        <p:txBody>
          <a:bodyPr/>
          <a:lstStyle/>
          <a:p>
            <a:r>
              <a:rPr lang="en-US" dirty="0"/>
              <a:t>Freddy Quintero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988A3-C12C-4375-861A-5B22867EB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44" t="4246" r="8304"/>
          <a:stretch/>
        </p:blipFill>
        <p:spPr>
          <a:xfrm rot="5400000">
            <a:off x="4447022" y="-1006714"/>
            <a:ext cx="5808732" cy="8876134"/>
          </a:xfrm>
        </p:spPr>
      </p:pic>
    </p:spTree>
    <p:extLst>
      <p:ext uri="{BB962C8B-B14F-4D97-AF65-F5344CB8AC3E}">
        <p14:creationId xmlns:p14="http://schemas.microsoft.com/office/powerpoint/2010/main" val="16518707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C47B22-68AC-422C-BD41-629EA29A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2" y="472392"/>
            <a:ext cx="8063345" cy="59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239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D36F6-9537-4A20-B0E7-C5A5A2F15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74" y="500269"/>
            <a:ext cx="5683295" cy="4202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035A7-8995-4039-A38D-5E69D078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48" y="2085836"/>
            <a:ext cx="5518478" cy="4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55408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{2426DF45-153F-430C-A498-58E841F0C922}tf78438558</Template>
  <TotalTime>0</TotalTime>
  <Words>26</Words>
  <Application>Microsoft Office PowerPoint</Application>
  <PresentationFormat>Widescreen</PresentationFormat>
  <Paragraphs>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Century Gothic</vt:lpstr>
      <vt:lpstr>Garamond</vt:lpstr>
      <vt:lpstr>SavonVTI</vt:lpstr>
      <vt:lpstr>Science Projects 2019 - 2020</vt:lpstr>
      <vt:lpstr>Lekiam Reve</vt:lpstr>
      <vt:lpstr>Richard Diaz</vt:lpstr>
      <vt:lpstr>Yasmani Rodriguez</vt:lpstr>
      <vt:lpstr>Leysa Conde </vt:lpstr>
      <vt:lpstr>Barbara Lopez</vt:lpstr>
      <vt:lpstr>Freddy Quintero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Nevaeh Garrido</vt:lpstr>
      <vt:lpstr>PowerPoint Presentation</vt:lpstr>
      <vt:lpstr>PowerPoint Presentation</vt:lpstr>
      <vt:lpstr>Ana Gomez</vt:lpstr>
      <vt:lpstr>Angelica Puleo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2020-04-24T00:37:30Z</dcterms:created>
  <dcterms:modified xsi:type="dcterms:W3CDTF">2020-05-12T02:09:05Z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