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70" r:id="rId4"/>
    <p:sldId id="266" r:id="rId5"/>
    <p:sldId id="268" r:id="rId6"/>
    <p:sldId id="267" r:id="rId7"/>
    <p:sldId id="271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5" r:id="rId16"/>
    <p:sldId id="2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50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659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458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51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058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118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22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198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964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008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98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020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5/11/2020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CE1AED4-C7FF-4468-BF54-4470A0A3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CEA6E4-4255-4099-BC98-E161A8B6AD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18" r="-1" b="-1"/>
          <a:stretch/>
        </p:blipFill>
        <p:spPr>
          <a:xfrm>
            <a:off x="3068" y="0"/>
            <a:ext cx="121889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E94FAB-AA60-43B4-A2C3-3A940B9A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F7FC33-E285-4EF3-B107-E9964617F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90040"/>
            <a:ext cx="9144000" cy="2738960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Science Projects</a:t>
            </a:r>
            <a:br>
              <a:rPr lang="en-US" sz="6600" dirty="0">
                <a:solidFill>
                  <a:schemeClr val="bg1"/>
                </a:solidFill>
              </a:rPr>
            </a:br>
            <a:r>
              <a:rPr lang="en-US" sz="6600" dirty="0">
                <a:solidFill>
                  <a:schemeClr val="bg1"/>
                </a:solidFill>
              </a:rPr>
              <a:t>2019-2020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AC9B51-2E56-4117-B446-E98D23AB9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0419" y="5694034"/>
            <a:ext cx="7228114" cy="646785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Kindergarten &amp; First Grade</a:t>
            </a:r>
          </a:p>
        </p:txBody>
      </p:sp>
    </p:spTree>
    <p:extLst>
      <p:ext uri="{BB962C8B-B14F-4D97-AF65-F5344CB8AC3E}">
        <p14:creationId xmlns:p14="http://schemas.microsoft.com/office/powerpoint/2010/main" val="133615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50888-083D-478E-933A-3511EFACB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54" y="3249002"/>
            <a:ext cx="2670208" cy="2213952"/>
          </a:xfrm>
        </p:spPr>
        <p:txBody>
          <a:bodyPr>
            <a:noAutofit/>
          </a:bodyPr>
          <a:lstStyle/>
          <a:p>
            <a:r>
              <a:rPr lang="en-US" sz="7200" dirty="0"/>
              <a:t>Mike Diaz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73CD81-E52F-4906-91E6-CC591B6C4B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1" b="18508"/>
          <a:stretch/>
        </p:blipFill>
        <p:spPr>
          <a:xfrm>
            <a:off x="3654108" y="668216"/>
            <a:ext cx="8230438" cy="6189784"/>
          </a:xfrm>
        </p:spPr>
      </p:pic>
    </p:spTree>
    <p:extLst>
      <p:ext uri="{BB962C8B-B14F-4D97-AF65-F5344CB8AC3E}">
        <p14:creationId xmlns:p14="http://schemas.microsoft.com/office/powerpoint/2010/main" val="16616871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B76CC-180C-4EF5-8806-FD89954EA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77" y="3084879"/>
            <a:ext cx="3053862" cy="2846998"/>
          </a:xfrm>
        </p:spPr>
        <p:txBody>
          <a:bodyPr>
            <a:normAutofit/>
          </a:bodyPr>
          <a:lstStyle/>
          <a:p>
            <a:r>
              <a:rPr lang="en-US" sz="6600" dirty="0"/>
              <a:t>Galilea Gaitan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CCC29C-31F8-47B1-BCDB-0364C912F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5586" r="3513"/>
          <a:stretch/>
        </p:blipFill>
        <p:spPr>
          <a:xfrm>
            <a:off x="4267200" y="365125"/>
            <a:ext cx="7924800" cy="6142892"/>
          </a:xfrm>
        </p:spPr>
      </p:pic>
    </p:spTree>
    <p:extLst>
      <p:ext uri="{BB962C8B-B14F-4D97-AF65-F5344CB8AC3E}">
        <p14:creationId xmlns:p14="http://schemas.microsoft.com/office/powerpoint/2010/main" val="17747573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000">
        <p15:prstTrans prst="peelOff"/>
      </p:transition>
    </mc:Choice>
    <mc:Fallback>
      <p:transition spd="slow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592D6-C1DE-4F73-A710-5F8C3DD28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8999"/>
            <a:ext cx="3024554" cy="1846385"/>
          </a:xfrm>
        </p:spPr>
        <p:txBody>
          <a:bodyPr>
            <a:noAutofit/>
          </a:bodyPr>
          <a:lstStyle/>
          <a:p>
            <a:r>
              <a:rPr lang="en-US" sz="6600" dirty="0"/>
              <a:t>Jordan Garcia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0F4FF0-646D-4A7B-8AD6-A672FF9F8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15" y="239742"/>
            <a:ext cx="8504686" cy="6378515"/>
          </a:xfrm>
        </p:spPr>
      </p:pic>
    </p:spTree>
    <p:extLst>
      <p:ext uri="{BB962C8B-B14F-4D97-AF65-F5344CB8AC3E}">
        <p14:creationId xmlns:p14="http://schemas.microsoft.com/office/powerpoint/2010/main" val="3398307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D5837-4A42-45D8-BE64-1C8D8AEB1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29668"/>
            <a:ext cx="3892062" cy="2071994"/>
          </a:xfrm>
        </p:spPr>
        <p:txBody>
          <a:bodyPr>
            <a:noAutofit/>
          </a:bodyPr>
          <a:lstStyle/>
          <a:p>
            <a:r>
              <a:rPr lang="en-US" sz="6000" dirty="0" err="1"/>
              <a:t>Abrianna</a:t>
            </a:r>
            <a:r>
              <a:rPr lang="en-US" sz="6000" dirty="0"/>
              <a:t> Hernandez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B6ED6E-7E38-4385-9895-99F609862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"/>
          <a:stretch/>
        </p:blipFill>
        <p:spPr>
          <a:xfrm>
            <a:off x="3673229" y="492368"/>
            <a:ext cx="8518771" cy="5873263"/>
          </a:xfrm>
        </p:spPr>
      </p:pic>
    </p:spTree>
    <p:extLst>
      <p:ext uri="{BB962C8B-B14F-4D97-AF65-F5344CB8AC3E}">
        <p14:creationId xmlns:p14="http://schemas.microsoft.com/office/powerpoint/2010/main" val="4035238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71ED4-5ACA-496D-8FEF-22639DBB0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954" y="3249002"/>
            <a:ext cx="2350477" cy="1325563"/>
          </a:xfrm>
        </p:spPr>
        <p:txBody>
          <a:bodyPr/>
          <a:lstStyle/>
          <a:p>
            <a:r>
              <a:rPr lang="en-US" dirty="0"/>
              <a:t>Victor Reyes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32043E-8CA4-42B6-8332-D92CBCDCD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2" t="17870" r="20811"/>
          <a:stretch/>
        </p:blipFill>
        <p:spPr>
          <a:xfrm>
            <a:off x="3760933" y="196262"/>
            <a:ext cx="6973522" cy="6465475"/>
          </a:xfrm>
        </p:spPr>
      </p:pic>
    </p:spTree>
    <p:extLst>
      <p:ext uri="{BB962C8B-B14F-4D97-AF65-F5344CB8AC3E}">
        <p14:creationId xmlns:p14="http://schemas.microsoft.com/office/powerpoint/2010/main" val="1007073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5000">
        <p:cut/>
      </p:transition>
    </mc:Choice>
    <mc:Fallback>
      <p:transition advTm="5000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82F65-6700-4957-86C0-21BD6F83C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028" y="2766218"/>
            <a:ext cx="1905000" cy="1325563"/>
          </a:xfrm>
        </p:spPr>
        <p:txBody>
          <a:bodyPr/>
          <a:lstStyle/>
          <a:p>
            <a:r>
              <a:rPr lang="en-US" dirty="0"/>
              <a:t>David Rivero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5CBD3B-EFD3-4926-B474-0495E1950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0915" y="170997"/>
            <a:ext cx="9038922" cy="677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2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3B51D-3303-4B14-B76A-55B825C32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71966"/>
            <a:ext cx="3569677" cy="1325563"/>
          </a:xfrm>
        </p:spPr>
        <p:txBody>
          <a:bodyPr>
            <a:noAutofit/>
          </a:bodyPr>
          <a:lstStyle/>
          <a:p>
            <a:r>
              <a:rPr lang="en-US" sz="6000" dirty="0"/>
              <a:t>Ariana Rodriguez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7E7A9E-72EC-4B62-AC98-EF8884672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621" y="365125"/>
            <a:ext cx="8223332" cy="6167499"/>
          </a:xfrm>
        </p:spPr>
      </p:pic>
    </p:spTree>
    <p:extLst>
      <p:ext uri="{BB962C8B-B14F-4D97-AF65-F5344CB8AC3E}">
        <p14:creationId xmlns:p14="http://schemas.microsoft.com/office/powerpoint/2010/main" val="33395649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358CB-BBC0-46BD-862B-EF9DDE2DD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49" y="3525355"/>
            <a:ext cx="10515600" cy="1325563"/>
          </a:xfrm>
        </p:spPr>
        <p:txBody>
          <a:bodyPr/>
          <a:lstStyle/>
          <a:p>
            <a:r>
              <a:rPr lang="en-US" dirty="0"/>
              <a:t>Fernando Gonzalez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791114-F007-45E8-B467-0655D68504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2"/>
          <a:stretch/>
        </p:blipFill>
        <p:spPr>
          <a:xfrm>
            <a:off x="5660571" y="96355"/>
            <a:ext cx="6183680" cy="6665289"/>
          </a:xfrm>
        </p:spPr>
      </p:pic>
    </p:spTree>
    <p:extLst>
      <p:ext uri="{BB962C8B-B14F-4D97-AF65-F5344CB8AC3E}">
        <p14:creationId xmlns:p14="http://schemas.microsoft.com/office/powerpoint/2010/main" val="4020735813"/>
      </p:ext>
    </p:extLst>
  </p:cSld>
  <p:clrMapOvr>
    <a:masterClrMapping/>
  </p:clrMapOvr>
  <p:transition spd="slow" advTm="5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1B53A-F819-40C8-9995-75C9B4FBA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43" y="2766218"/>
            <a:ext cx="3320143" cy="1325563"/>
          </a:xfrm>
        </p:spPr>
        <p:txBody>
          <a:bodyPr/>
          <a:lstStyle/>
          <a:p>
            <a:r>
              <a:rPr lang="en-US" dirty="0"/>
              <a:t>Fabio Diaz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6FC3F0-57E3-4035-8204-7A80C12D2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6" b="21408"/>
          <a:stretch/>
        </p:blipFill>
        <p:spPr>
          <a:xfrm>
            <a:off x="4778829" y="108857"/>
            <a:ext cx="6848776" cy="6640286"/>
          </a:xfrm>
        </p:spPr>
      </p:pic>
    </p:spTree>
    <p:extLst>
      <p:ext uri="{BB962C8B-B14F-4D97-AF65-F5344CB8AC3E}">
        <p14:creationId xmlns:p14="http://schemas.microsoft.com/office/powerpoint/2010/main" val="409554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8F008-1C1B-46C9-BD07-5EFCC396C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030" y="5347401"/>
            <a:ext cx="3167743" cy="1325563"/>
          </a:xfrm>
        </p:spPr>
        <p:txBody>
          <a:bodyPr/>
          <a:lstStyle/>
          <a:p>
            <a:r>
              <a:rPr lang="en-US" dirty="0"/>
              <a:t>Sandro </a:t>
            </a:r>
            <a:r>
              <a:rPr lang="en-US" dirty="0" err="1"/>
              <a:t>Napoles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836FA7-07BD-4B05-8906-DB7EF4D8A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t="19323" b="18000"/>
          <a:stretch/>
        </p:blipFill>
        <p:spPr>
          <a:xfrm>
            <a:off x="6096000" y="1164553"/>
            <a:ext cx="6030686" cy="546782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8A396D-7E2D-4FFF-BAB9-757FB8361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522"/>
            <a:ext cx="6361807" cy="477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43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615CD-EDA0-4F38-9158-FE50C08E4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553729"/>
            <a:ext cx="3233057" cy="1325563"/>
          </a:xfrm>
        </p:spPr>
        <p:txBody>
          <a:bodyPr/>
          <a:lstStyle/>
          <a:p>
            <a:r>
              <a:rPr lang="en-US" dirty="0"/>
              <a:t>Nathalie </a:t>
            </a:r>
            <a:r>
              <a:rPr lang="en-US" dirty="0" err="1"/>
              <a:t>Payano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DC4DD5-DB95-4C7A-A13F-208BB1C35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t="11089" r="7395" b="2597"/>
          <a:stretch/>
        </p:blipFill>
        <p:spPr>
          <a:xfrm rot="16200000">
            <a:off x="4853328" y="-628083"/>
            <a:ext cx="6313719" cy="8363625"/>
          </a:xfrm>
        </p:spPr>
      </p:pic>
    </p:spTree>
    <p:extLst>
      <p:ext uri="{BB962C8B-B14F-4D97-AF65-F5344CB8AC3E}">
        <p14:creationId xmlns:p14="http://schemas.microsoft.com/office/powerpoint/2010/main" val="922999807"/>
      </p:ext>
    </p:extLst>
  </p:cSld>
  <p:clrMapOvr>
    <a:masterClrMapping/>
  </p:clrMapOvr>
  <p:transition spd="slow" advTm="5000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D0908-BC1D-4D86-9422-401113E19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Nashley</a:t>
            </a:r>
            <a:r>
              <a:rPr lang="en-US" dirty="0"/>
              <a:t> </a:t>
            </a:r>
            <a:r>
              <a:rPr lang="en-US" dirty="0" err="1"/>
              <a:t>Valdespino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C58F3C-4538-4F2C-83BD-7AB4ABA8C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846" y="1690688"/>
            <a:ext cx="3752084" cy="500278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B840B3-7583-46BD-AD32-78D236FB10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4" r="3809"/>
          <a:stretch/>
        </p:blipFill>
        <p:spPr>
          <a:xfrm>
            <a:off x="7092041" y="365125"/>
            <a:ext cx="4947558" cy="632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21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5000">
        <p159:morph option="byObject"/>
      </p:transition>
    </mc:Choice>
    <mc:Fallback>
      <p:transition spd="slow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FF590F-3723-4B00-9C3C-EEB8B06E2A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18" r="-1" b="-1"/>
          <a:stretch/>
        </p:blipFill>
        <p:spPr>
          <a:xfrm>
            <a:off x="3068" y="174172"/>
            <a:ext cx="12188932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AC7D81A-5442-4412-847D-EE00C4FF0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457" y="1668009"/>
            <a:ext cx="10515600" cy="1325563"/>
          </a:xfrm>
        </p:spPr>
        <p:txBody>
          <a:bodyPr>
            <a:noAutofit/>
          </a:bodyPr>
          <a:lstStyle/>
          <a:p>
            <a:r>
              <a:rPr lang="en-US" sz="12500" dirty="0">
                <a:solidFill>
                  <a:schemeClr val="bg1"/>
                </a:solidFill>
              </a:rPr>
              <a:t>First Grade</a:t>
            </a:r>
          </a:p>
        </p:txBody>
      </p:sp>
    </p:spTree>
    <p:extLst>
      <p:ext uri="{BB962C8B-B14F-4D97-AF65-F5344CB8AC3E}">
        <p14:creationId xmlns:p14="http://schemas.microsoft.com/office/powerpoint/2010/main" val="2093828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00">
        <p:circle/>
      </p:transition>
    </mc:Choice>
    <mc:Fallback>
      <p:transition spd="slow" advTm="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9134C-38EE-414E-A9AC-49A9767BC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16" y="3235568"/>
            <a:ext cx="3452446" cy="2625970"/>
          </a:xfrm>
        </p:spPr>
        <p:txBody>
          <a:bodyPr>
            <a:normAutofit/>
          </a:bodyPr>
          <a:lstStyle/>
          <a:p>
            <a:r>
              <a:rPr lang="en-US" sz="6600" dirty="0"/>
              <a:t>Adele </a:t>
            </a:r>
            <a:r>
              <a:rPr lang="en-US" sz="6600" dirty="0" err="1"/>
              <a:t>ALfonso</a:t>
            </a:r>
            <a:endParaRPr lang="en-US" sz="6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76AEFC-7311-470A-B1B6-EA50BF8E0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 b="23531"/>
          <a:stretch/>
        </p:blipFill>
        <p:spPr>
          <a:xfrm>
            <a:off x="3434201" y="193431"/>
            <a:ext cx="7591352" cy="6471138"/>
          </a:xfrm>
          <a:solidFill>
            <a:schemeClr val="accent4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03229378"/>
      </p:ext>
    </p:extLst>
  </p:cSld>
  <p:clrMapOvr>
    <a:masterClrMapping/>
  </p:clrMapOvr>
  <p:transition spd="slow" advTm="5000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B0F9E-BBEF-47F0-8071-A4F5DF9CE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07" y="3157049"/>
            <a:ext cx="2684991" cy="2307737"/>
          </a:xfrm>
        </p:spPr>
        <p:txBody>
          <a:bodyPr>
            <a:normAutofit/>
          </a:bodyPr>
          <a:lstStyle/>
          <a:p>
            <a:r>
              <a:rPr lang="en-US" sz="7200" dirty="0"/>
              <a:t>Jade Diaz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43E922-0022-48CC-A1DB-04BF80793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194"/>
          <a:stretch/>
        </p:blipFill>
        <p:spPr>
          <a:xfrm>
            <a:off x="2627193" y="186116"/>
            <a:ext cx="9195531" cy="648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91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000">
        <p15:prstTrans prst="peelOff"/>
      </p:transition>
    </mc:Choice>
    <mc:Fallback>
      <p:transition spd="slow" advTm="5000">
        <p:fade/>
      </p:transition>
    </mc:Fallback>
  </mc:AlternateContent>
</p:sld>
</file>

<file path=ppt/theme/theme1.xml><?xml version="1.0" encoding="utf-8"?>
<a:theme xmlns:a="http://schemas.openxmlformats.org/drawingml/2006/main" name="ShapesVTI">
  <a:themeElements>
    <a:clrScheme name="AnalogousFromDarkSeedLeftStep">
      <a:dk1>
        <a:srgbClr val="000000"/>
      </a:dk1>
      <a:lt1>
        <a:srgbClr val="FFFFFF"/>
      </a:lt1>
      <a:dk2>
        <a:srgbClr val="372441"/>
      </a:dk2>
      <a:lt2>
        <a:srgbClr val="E2E8E7"/>
      </a:lt2>
      <a:accent1>
        <a:srgbClr val="E7294F"/>
      </a:accent1>
      <a:accent2>
        <a:srgbClr val="D5178D"/>
      </a:accent2>
      <a:accent3>
        <a:srgbClr val="E029E7"/>
      </a:accent3>
      <a:accent4>
        <a:srgbClr val="8019D5"/>
      </a:accent4>
      <a:accent5>
        <a:srgbClr val="4F38E8"/>
      </a:accent5>
      <a:accent6>
        <a:srgbClr val="174DD5"/>
      </a:accent6>
      <a:hlink>
        <a:srgbClr val="8162CA"/>
      </a:hlink>
      <a:folHlink>
        <a:srgbClr val="7F7F7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38</Words>
  <Application>Microsoft Office PowerPoint</Application>
  <PresentationFormat>Widescreen</PresentationFormat>
  <Paragraphs>17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Avenir Next LT Pro</vt:lpstr>
      <vt:lpstr>Calibri</vt:lpstr>
      <vt:lpstr>Tw Cen MT</vt:lpstr>
      <vt:lpstr>ShapesVTI</vt:lpstr>
      <vt:lpstr>Science Projects 2019-2020</vt:lpstr>
      <vt:lpstr>Fernando Gonzalez</vt:lpstr>
      <vt:lpstr>Fabio Diaz</vt:lpstr>
      <vt:lpstr>Sandro Napoles</vt:lpstr>
      <vt:lpstr>Nathalie Payano</vt:lpstr>
      <vt:lpstr>Nashley Valdespino</vt:lpstr>
      <vt:lpstr>First Grade</vt:lpstr>
      <vt:lpstr>Adele ALfonso</vt:lpstr>
      <vt:lpstr>Jade Diaz</vt:lpstr>
      <vt:lpstr>Mike Diaz</vt:lpstr>
      <vt:lpstr>Galilea Gaitan</vt:lpstr>
      <vt:lpstr>Jordan Garcia</vt:lpstr>
      <vt:lpstr>Abrianna Hernandez</vt:lpstr>
      <vt:lpstr>Victor Reyes</vt:lpstr>
      <vt:lpstr>David Rivero</vt:lpstr>
      <vt:lpstr>Ariana Rodriguez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7</cp:revision>
  <dcterms:created xsi:type="dcterms:W3CDTF">2020-05-09T22:23:56Z</dcterms:created>
  <dcterms:modified xsi:type="dcterms:W3CDTF">2020-05-12T01:59:36Z</dcterms:modified>
</cp:coreProperties>
</file>